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77" r:id="rId5"/>
    <p:sldId id="270" r:id="rId6"/>
    <p:sldId id="307" r:id="rId7"/>
    <p:sldId id="293" r:id="rId8"/>
    <p:sldId id="292" r:id="rId9"/>
    <p:sldId id="295" r:id="rId10"/>
    <p:sldId id="274" r:id="rId11"/>
    <p:sldId id="400" r:id="rId12"/>
    <p:sldId id="389" r:id="rId13"/>
    <p:sldId id="390" r:id="rId14"/>
    <p:sldId id="391" r:id="rId15"/>
    <p:sldId id="345" r:id="rId16"/>
    <p:sldId id="393" r:id="rId17"/>
    <p:sldId id="346" r:id="rId18"/>
    <p:sldId id="394" r:id="rId19"/>
    <p:sldId id="401" r:id="rId20"/>
    <p:sldId id="395" r:id="rId21"/>
    <p:sldId id="388" r:id="rId22"/>
    <p:sldId id="397" r:id="rId23"/>
    <p:sldId id="396" r:id="rId24"/>
    <p:sldId id="398" r:id="rId25"/>
    <p:sldId id="399" r:id="rId26"/>
    <p:sldId id="324" r:id="rId27"/>
    <p:sldId id="326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7" r:id="rId46"/>
    <p:sldId id="385" r:id="rId47"/>
    <p:sldId id="386" r:id="rId48"/>
    <p:sldId id="339" r:id="rId49"/>
    <p:sldId id="340" r:id="rId50"/>
    <p:sldId id="404" r:id="rId51"/>
    <p:sldId id="364" r:id="rId52"/>
    <p:sldId id="362" r:id="rId53"/>
    <p:sldId id="409" r:id="rId54"/>
    <p:sldId id="406" r:id="rId55"/>
    <p:sldId id="407" r:id="rId56"/>
    <p:sldId id="410" r:id="rId57"/>
    <p:sldId id="412" r:id="rId58"/>
    <p:sldId id="411" r:id="rId59"/>
    <p:sldId id="360" r:id="rId60"/>
    <p:sldId id="308" r:id="rId61"/>
    <p:sldId id="309" r:id="rId62"/>
    <p:sldId id="310" r:id="rId63"/>
    <p:sldId id="311" r:id="rId64"/>
    <p:sldId id="314" r:id="rId65"/>
    <p:sldId id="402" r:id="rId66"/>
    <p:sldId id="325" r:id="rId67"/>
    <p:sldId id="413" r:id="rId68"/>
    <p:sldId id="327" r:id="rId69"/>
    <p:sldId id="329" r:id="rId70"/>
    <p:sldId id="331" r:id="rId71"/>
    <p:sldId id="330" r:id="rId72"/>
    <p:sldId id="414" r:id="rId73"/>
    <p:sldId id="32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W. T. R. P. it21278280" userId="S::it21278280@my.sliit.lk::826eaf18-277c-421e-b007-d1a13f6c6481" providerId="AD" clId="Web-{1DC9AAA8-A5AC-548B-ABAF-CEDDA082DC43}"/>
    <pc:docChg chg="modSld sldOrd">
      <pc:chgData name="Fernando W. T. R. P. it21278280" userId="S::it21278280@my.sliit.lk::826eaf18-277c-421e-b007-d1a13f6c6481" providerId="AD" clId="Web-{1DC9AAA8-A5AC-548B-ABAF-CEDDA082DC43}" dt="2025-03-18T15:55:13.962" v="62" actId="1076"/>
      <pc:docMkLst>
        <pc:docMk/>
      </pc:docMkLst>
      <pc:sldChg chg="addSp modSp">
        <pc:chgData name="Fernando W. T. R. P. it21278280" userId="S::it21278280@my.sliit.lk::826eaf18-277c-421e-b007-d1a13f6c6481" providerId="AD" clId="Web-{1DC9AAA8-A5AC-548B-ABAF-CEDDA082DC43}" dt="2025-03-18T15:48:02.582" v="3" actId="1076"/>
        <pc:sldMkLst>
          <pc:docMk/>
          <pc:sldMk cId="2433572050" sldId="367"/>
        </pc:sldMkLst>
        <pc:picChg chg="add mod">
          <ac:chgData name="Fernando W. T. R. P. it21278280" userId="S::it21278280@my.sliit.lk::826eaf18-277c-421e-b007-d1a13f6c6481" providerId="AD" clId="Web-{1DC9AAA8-A5AC-548B-ABAF-CEDDA082DC43}" dt="2025-03-18T15:48:02.582" v="3" actId="1076"/>
          <ac:picMkLst>
            <pc:docMk/>
            <pc:sldMk cId="2433572050" sldId="367"/>
            <ac:picMk id="3" creationId="{246BECE0-F3A1-6E0B-B0F8-E12BB915443E}"/>
          </ac:picMkLst>
        </pc:picChg>
      </pc:sldChg>
      <pc:sldChg chg="addSp modSp">
        <pc:chgData name="Fernando W. T. R. P. it21278280" userId="S::it21278280@my.sliit.lk::826eaf18-277c-421e-b007-d1a13f6c6481" providerId="AD" clId="Web-{1DC9AAA8-A5AC-548B-ABAF-CEDDA082DC43}" dt="2025-03-18T15:48:28.582" v="5" actId="1076"/>
        <pc:sldMkLst>
          <pc:docMk/>
          <pc:sldMk cId="4195307766" sldId="368"/>
        </pc:sldMkLst>
        <pc:picChg chg="add mod">
          <ac:chgData name="Fernando W. T. R. P. it21278280" userId="S::it21278280@my.sliit.lk::826eaf18-277c-421e-b007-d1a13f6c6481" providerId="AD" clId="Web-{1DC9AAA8-A5AC-548B-ABAF-CEDDA082DC43}" dt="2025-03-18T15:48:28.582" v="5" actId="1076"/>
          <ac:picMkLst>
            <pc:docMk/>
            <pc:sldMk cId="4195307766" sldId="368"/>
            <ac:picMk id="5" creationId="{7210261C-8D6D-03BB-6907-8BEFFD77E89B}"/>
          </ac:picMkLst>
        </pc:picChg>
      </pc:sldChg>
      <pc:sldChg chg="addSp modSp">
        <pc:chgData name="Fernando W. T. R. P. it21278280" userId="S::it21278280@my.sliit.lk::826eaf18-277c-421e-b007-d1a13f6c6481" providerId="AD" clId="Web-{1DC9AAA8-A5AC-548B-ABAF-CEDDA082DC43}" dt="2025-03-18T15:51:35.538" v="58" actId="1076"/>
        <pc:sldMkLst>
          <pc:docMk/>
          <pc:sldMk cId="28874063" sldId="370"/>
        </pc:sldMkLst>
        <pc:picChg chg="add mod">
          <ac:chgData name="Fernando W. T. R. P. it21278280" userId="S::it21278280@my.sliit.lk::826eaf18-277c-421e-b007-d1a13f6c6481" providerId="AD" clId="Web-{1DC9AAA8-A5AC-548B-ABAF-CEDDA082DC43}" dt="2025-03-18T15:51:13.100" v="54" actId="1076"/>
          <ac:picMkLst>
            <pc:docMk/>
            <pc:sldMk cId="28874063" sldId="370"/>
            <ac:picMk id="7" creationId="{5DE6A4F3-1731-CE34-C4DB-E2AF3372D69E}"/>
          </ac:picMkLst>
        </pc:picChg>
        <pc:picChg chg="add mod">
          <ac:chgData name="Fernando W. T. R. P. it21278280" userId="S::it21278280@my.sliit.lk::826eaf18-277c-421e-b007-d1a13f6c6481" providerId="AD" clId="Web-{1DC9AAA8-A5AC-548B-ABAF-CEDDA082DC43}" dt="2025-03-18T15:51:35.538" v="58" actId="1076"/>
          <ac:picMkLst>
            <pc:docMk/>
            <pc:sldMk cId="28874063" sldId="370"/>
            <ac:picMk id="8" creationId="{0AA7D667-B8F6-4355-42F4-FFD9EC5FA03E}"/>
          </ac:picMkLst>
        </pc:picChg>
      </pc:sldChg>
      <pc:sldChg chg="addSp delSp modSp">
        <pc:chgData name="Fernando W. T. R. P. it21278280" userId="S::it21278280@my.sliit.lk::826eaf18-277c-421e-b007-d1a13f6c6481" providerId="AD" clId="Web-{1DC9AAA8-A5AC-548B-ABAF-CEDDA082DC43}" dt="2025-03-18T15:51:08.975" v="52"/>
        <pc:sldMkLst>
          <pc:docMk/>
          <pc:sldMk cId="3472026191" sldId="371"/>
        </pc:sldMkLst>
        <pc:picChg chg="add del mod">
          <ac:chgData name="Fernando W. T. R. P. it21278280" userId="S::it21278280@my.sliit.lk::826eaf18-277c-421e-b007-d1a13f6c6481" providerId="AD" clId="Web-{1DC9AAA8-A5AC-548B-ABAF-CEDDA082DC43}" dt="2025-03-18T15:51:08.975" v="52"/>
          <ac:picMkLst>
            <pc:docMk/>
            <pc:sldMk cId="3472026191" sldId="371"/>
            <ac:picMk id="6" creationId="{B12AA317-7E41-42E1-E471-D425309D14E1}"/>
          </ac:picMkLst>
        </pc:picChg>
      </pc:sldChg>
      <pc:sldChg chg="addSp delSp modSp">
        <pc:chgData name="Fernando W. T. R. P. it21278280" userId="S::it21278280@my.sliit.lk::826eaf18-277c-421e-b007-d1a13f6c6481" providerId="AD" clId="Web-{1DC9AAA8-A5AC-548B-ABAF-CEDDA082DC43}" dt="2025-03-18T15:50:47.240" v="49"/>
        <pc:sldMkLst>
          <pc:docMk/>
          <pc:sldMk cId="3901010962" sldId="375"/>
        </pc:sldMkLst>
        <pc:picChg chg="add del mod">
          <ac:chgData name="Fernando W. T. R. P. it21278280" userId="S::it21278280@my.sliit.lk::826eaf18-277c-421e-b007-d1a13f6c6481" providerId="AD" clId="Web-{1DC9AAA8-A5AC-548B-ABAF-CEDDA082DC43}" dt="2025-03-18T15:50:47.240" v="49"/>
          <ac:picMkLst>
            <pc:docMk/>
            <pc:sldMk cId="3901010962" sldId="375"/>
            <ac:picMk id="3" creationId="{39D09340-5B10-BF2F-E9BC-402C32E5D00C}"/>
          </ac:picMkLst>
        </pc:picChg>
      </pc:sldChg>
      <pc:sldChg chg="addSp modSp">
        <pc:chgData name="Fernando W. T. R. P. it21278280" userId="S::it21278280@my.sliit.lk::826eaf18-277c-421e-b007-d1a13f6c6481" providerId="AD" clId="Web-{1DC9AAA8-A5AC-548B-ABAF-CEDDA082DC43}" dt="2025-03-18T15:50:02.505" v="45" actId="1076"/>
        <pc:sldMkLst>
          <pc:docMk/>
          <pc:sldMk cId="2074124108" sldId="379"/>
        </pc:sldMkLst>
        <pc:spChg chg="mod">
          <ac:chgData name="Fernando W. T. R. P. it21278280" userId="S::it21278280@my.sliit.lk::826eaf18-277c-421e-b007-d1a13f6c6481" providerId="AD" clId="Web-{1DC9AAA8-A5AC-548B-ABAF-CEDDA082DC43}" dt="2025-03-18T15:50:02.505" v="45" actId="1076"/>
          <ac:spMkLst>
            <pc:docMk/>
            <pc:sldMk cId="2074124108" sldId="379"/>
            <ac:spMk id="3" creationId="{CC69B076-CC8B-01B0-DAB7-133DA57E0326}"/>
          </ac:spMkLst>
        </pc:spChg>
        <pc:spChg chg="mod">
          <ac:chgData name="Fernando W. T. R. P. it21278280" userId="S::it21278280@my.sliit.lk::826eaf18-277c-421e-b007-d1a13f6c6481" providerId="AD" clId="Web-{1DC9AAA8-A5AC-548B-ABAF-CEDDA082DC43}" dt="2025-03-18T15:49:44.943" v="39" actId="1076"/>
          <ac:spMkLst>
            <pc:docMk/>
            <pc:sldMk cId="2074124108" sldId="379"/>
            <ac:spMk id="4" creationId="{594BA771-8EB8-E153-259A-3BC5413A5180}"/>
          </ac:spMkLst>
        </pc:spChg>
        <pc:spChg chg="mod">
          <ac:chgData name="Fernando W. T. R. P. it21278280" userId="S::it21278280@my.sliit.lk::826eaf18-277c-421e-b007-d1a13f6c6481" providerId="AD" clId="Web-{1DC9AAA8-A5AC-548B-ABAF-CEDDA082DC43}" dt="2025-03-18T15:49:47.646" v="40" actId="1076"/>
          <ac:spMkLst>
            <pc:docMk/>
            <pc:sldMk cId="2074124108" sldId="379"/>
            <ac:spMk id="5" creationId="{3436BD23-2C26-706E-5845-1988D47FA050}"/>
          </ac:spMkLst>
        </pc:spChg>
        <pc:spChg chg="mod">
          <ac:chgData name="Fernando W. T. R. P. it21278280" userId="S::it21278280@my.sliit.lk::826eaf18-277c-421e-b007-d1a13f6c6481" providerId="AD" clId="Web-{1DC9AAA8-A5AC-548B-ABAF-CEDDA082DC43}" dt="2025-03-18T15:49:53.427" v="42" actId="1076"/>
          <ac:spMkLst>
            <pc:docMk/>
            <pc:sldMk cId="2074124108" sldId="379"/>
            <ac:spMk id="7" creationId="{7E68DFA8-7830-AA02-683C-5DE07790633F}"/>
          </ac:spMkLst>
        </pc:spChg>
        <pc:spChg chg="add mod">
          <ac:chgData name="Fernando W. T. R. P. it21278280" userId="S::it21278280@my.sliit.lk::826eaf18-277c-421e-b007-d1a13f6c6481" providerId="AD" clId="Web-{1DC9AAA8-A5AC-548B-ABAF-CEDDA082DC43}" dt="2025-03-18T15:49:50.240" v="41" actId="1076"/>
          <ac:spMkLst>
            <pc:docMk/>
            <pc:sldMk cId="2074124108" sldId="379"/>
            <ac:spMk id="8" creationId="{8E8E9DDE-1B9C-08B9-80A4-8EDFE390FEE2}"/>
          </ac:spMkLst>
        </pc:spChg>
        <pc:picChg chg="add mod">
          <ac:chgData name="Fernando W. T. R. P. it21278280" userId="S::it21278280@my.sliit.lk::826eaf18-277c-421e-b007-d1a13f6c6481" providerId="AD" clId="Web-{1DC9AAA8-A5AC-548B-ABAF-CEDDA082DC43}" dt="2025-03-18T15:49:55.458" v="43" actId="1076"/>
          <ac:picMkLst>
            <pc:docMk/>
            <pc:sldMk cId="2074124108" sldId="379"/>
            <ac:picMk id="6" creationId="{A2D1995F-3D6F-BE85-DF64-6C0619B7AC0F}"/>
          </ac:picMkLst>
        </pc:picChg>
      </pc:sldChg>
      <pc:sldChg chg="ord">
        <pc:chgData name="Fernando W. T. R. P. it21278280" userId="S::it21278280@my.sliit.lk::826eaf18-277c-421e-b007-d1a13f6c6481" providerId="AD" clId="Web-{1DC9AAA8-A5AC-548B-ABAF-CEDDA082DC43}" dt="2025-03-18T15:54:26.399" v="59"/>
        <pc:sldMkLst>
          <pc:docMk/>
          <pc:sldMk cId="2585137474" sldId="380"/>
        </pc:sldMkLst>
      </pc:sldChg>
      <pc:sldChg chg="addSp delSp modSp">
        <pc:chgData name="Fernando W. T. R. P. it21278280" userId="S::it21278280@my.sliit.lk::826eaf18-277c-421e-b007-d1a13f6c6481" providerId="AD" clId="Web-{1DC9AAA8-A5AC-548B-ABAF-CEDDA082DC43}" dt="2025-03-18T15:55:13.962" v="62" actId="1076"/>
        <pc:sldMkLst>
          <pc:docMk/>
          <pc:sldMk cId="1805134651" sldId="386"/>
        </pc:sldMkLst>
        <pc:picChg chg="add mod">
          <ac:chgData name="Fernando W. T. R. P. it21278280" userId="S::it21278280@my.sliit.lk::826eaf18-277c-421e-b007-d1a13f6c6481" providerId="AD" clId="Web-{1DC9AAA8-A5AC-548B-ABAF-CEDDA082DC43}" dt="2025-03-18T15:55:13.962" v="62" actId="1076"/>
          <ac:picMkLst>
            <pc:docMk/>
            <pc:sldMk cId="1805134651" sldId="386"/>
            <ac:picMk id="3" creationId="{60DE1B7C-C508-BABD-BCC5-76F8259B3455}"/>
          </ac:picMkLst>
        </pc:picChg>
        <pc:picChg chg="del">
          <ac:chgData name="Fernando W. T. R. P. it21278280" userId="S::it21278280@my.sliit.lk::826eaf18-277c-421e-b007-d1a13f6c6481" providerId="AD" clId="Web-{1DC9AAA8-A5AC-548B-ABAF-CEDDA082DC43}" dt="2025-03-18T15:55:10.150" v="60"/>
          <ac:picMkLst>
            <pc:docMk/>
            <pc:sldMk cId="1805134651" sldId="386"/>
            <ac:picMk id="6" creationId="{37FB69B3-BEDF-2909-7303-52B7FC664D26}"/>
          </ac:picMkLst>
        </pc:picChg>
      </pc:sldChg>
    </pc:docChg>
  </pc:docChgLst>
  <pc:docChgLst>
    <pc:chgData name="Iroshan G.H.M. it21229084" userId="S::it21229084@my.sliit.lk::30cb9876-1f66-4f13-908b-8ce60efcd573" providerId="AD" clId="Web-{F7334375-59BE-7FD9-6812-AB23C6200BD4}"/>
    <pc:docChg chg="addSld modSld sldOrd">
      <pc:chgData name="Iroshan G.H.M. it21229084" userId="S::it21229084@my.sliit.lk::30cb9876-1f66-4f13-908b-8ce60efcd573" providerId="AD" clId="Web-{F7334375-59BE-7FD9-6812-AB23C6200BD4}" dt="2025-03-18T18:15:03.458" v="32"/>
      <pc:docMkLst>
        <pc:docMk/>
      </pc:docMkLst>
      <pc:sldChg chg="modSp add ord">
        <pc:chgData name="Iroshan G.H.M. it21229084" userId="S::it21229084@my.sliit.lk::30cb9876-1f66-4f13-908b-8ce60efcd573" providerId="AD" clId="Web-{F7334375-59BE-7FD9-6812-AB23C6200BD4}" dt="2025-03-18T18:15:03.458" v="32"/>
        <pc:sldMkLst>
          <pc:docMk/>
          <pc:sldMk cId="1428368270" sldId="256"/>
        </pc:sldMkLst>
        <pc:picChg chg="mod">
          <ac:chgData name="Iroshan G.H.M. it21229084" userId="S::it21229084@my.sliit.lk::30cb9876-1f66-4f13-908b-8ce60efcd573" providerId="AD" clId="Web-{F7334375-59BE-7FD9-6812-AB23C6200BD4}" dt="2025-03-18T18:14:56.536" v="31" actId="1076"/>
          <ac:picMkLst>
            <pc:docMk/>
            <pc:sldMk cId="1428368270" sldId="256"/>
            <ac:picMk id="14" creationId="{0330E33B-6F1C-7498-E77B-CC85BDB8F50D}"/>
          </ac:picMkLst>
        </pc:picChg>
      </pc:sldChg>
      <pc:sldChg chg="addSp delSp modSp ord">
        <pc:chgData name="Iroshan G.H.M. it21229084" userId="S::it21229084@my.sliit.lk::30cb9876-1f66-4f13-908b-8ce60efcd573" providerId="AD" clId="Web-{F7334375-59BE-7FD9-6812-AB23C6200BD4}" dt="2025-03-18T18:14:05.878" v="24"/>
        <pc:sldMkLst>
          <pc:docMk/>
          <pc:sldMk cId="2784790101" sldId="314"/>
        </pc:sldMkLst>
        <pc:picChg chg="add del mod">
          <ac:chgData name="Iroshan G.H.M. it21229084" userId="S::it21229084@my.sliit.lk::30cb9876-1f66-4f13-908b-8ce60efcd573" providerId="AD" clId="Web-{F7334375-59BE-7FD9-6812-AB23C6200BD4}" dt="2025-03-18T18:12:24.355" v="1"/>
          <ac:picMkLst>
            <pc:docMk/>
            <pc:sldMk cId="2784790101" sldId="314"/>
            <ac:picMk id="3" creationId="{00D604B7-B2DE-9C88-B7A6-D08B4F27FE43}"/>
          </ac:picMkLst>
        </pc:picChg>
        <pc:picChg chg="add del mod">
          <ac:chgData name="Iroshan G.H.M. it21229084" userId="S::it21229084@my.sliit.lk::30cb9876-1f66-4f13-908b-8ce60efcd573" providerId="AD" clId="Web-{F7334375-59BE-7FD9-6812-AB23C6200BD4}" dt="2025-03-18T18:12:40.625" v="3"/>
          <ac:picMkLst>
            <pc:docMk/>
            <pc:sldMk cId="2784790101" sldId="314"/>
            <ac:picMk id="4" creationId="{40088889-C981-8CFD-7832-4BB0C3F807D1}"/>
          </ac:picMkLst>
        </pc:picChg>
      </pc:sldChg>
      <pc:sldChg chg="addSp delSp modSp new">
        <pc:chgData name="Iroshan G.H.M. it21229084" userId="S::it21229084@my.sliit.lk::30cb9876-1f66-4f13-908b-8ce60efcd573" providerId="AD" clId="Web-{F7334375-59BE-7FD9-6812-AB23C6200BD4}" dt="2025-03-18T18:14:32.567" v="26"/>
        <pc:sldMkLst>
          <pc:docMk/>
          <pc:sldMk cId="2969313106" sldId="402"/>
        </pc:sldMkLst>
        <pc:spChg chg="add del">
          <ac:chgData name="Iroshan G.H.M. it21229084" userId="S::it21229084@my.sliit.lk::30cb9876-1f66-4f13-908b-8ce60efcd573" providerId="AD" clId="Web-{F7334375-59BE-7FD9-6812-AB23C6200BD4}" dt="2025-03-18T18:13:00.673" v="14"/>
          <ac:spMkLst>
            <pc:docMk/>
            <pc:sldMk cId="2969313106" sldId="402"/>
            <ac:spMk id="2" creationId="{D1D23F66-8BC5-2FAC-ED57-FD3DA4BB7662}"/>
          </ac:spMkLst>
        </pc:spChg>
        <pc:spChg chg="del">
          <ac:chgData name="Iroshan G.H.M. it21229084" userId="S::it21229084@my.sliit.lk::30cb9876-1f66-4f13-908b-8ce60efcd573" providerId="AD" clId="Web-{F7334375-59BE-7FD9-6812-AB23C6200BD4}" dt="2025-03-18T18:12:49.907" v="5"/>
          <ac:spMkLst>
            <pc:docMk/>
            <pc:sldMk cId="2969313106" sldId="402"/>
            <ac:spMk id="3" creationId="{2C3AECAC-9752-3A87-E2E6-C39541064304}"/>
          </ac:spMkLst>
        </pc:spChg>
        <pc:spChg chg="add del">
          <ac:chgData name="Iroshan G.H.M. it21229084" userId="S::it21229084@my.sliit.lk::30cb9876-1f66-4f13-908b-8ce60efcd573" providerId="AD" clId="Web-{F7334375-59BE-7FD9-6812-AB23C6200BD4}" dt="2025-03-18T18:13:00.673" v="13"/>
          <ac:spMkLst>
            <pc:docMk/>
            <pc:sldMk cId="2969313106" sldId="402"/>
            <ac:spMk id="9" creationId="{071B2A55-199D-248E-AFFB-6A57AE03E099}"/>
          </ac:spMkLst>
        </pc:spChg>
        <pc:picChg chg="add mod ord modCrop">
          <ac:chgData name="Iroshan G.H.M. it21229084" userId="S::it21229084@my.sliit.lk::30cb9876-1f66-4f13-908b-8ce60efcd573" providerId="AD" clId="Web-{F7334375-59BE-7FD9-6812-AB23C6200BD4}" dt="2025-03-18T18:13:48.612" v="23" actId="1076"/>
          <ac:picMkLst>
            <pc:docMk/>
            <pc:sldMk cId="2969313106" sldId="402"/>
            <ac:picMk id="4" creationId="{BD12355F-C472-98FF-443D-8BA0A880EA33}"/>
          </ac:picMkLst>
        </pc:picChg>
        <pc:picChg chg="add del mod">
          <ac:chgData name="Iroshan G.H.M. it21229084" userId="S::it21229084@my.sliit.lk::30cb9876-1f66-4f13-908b-8ce60efcd573" providerId="AD" clId="Web-{F7334375-59BE-7FD9-6812-AB23C6200BD4}" dt="2025-03-18T18:14:32.567" v="26"/>
          <ac:picMkLst>
            <pc:docMk/>
            <pc:sldMk cId="2969313106" sldId="402"/>
            <ac:picMk id="5" creationId="{485C6EDF-4290-3827-ACA1-6BB95D4C8544}"/>
          </ac:picMkLst>
        </pc:picChg>
      </pc:sldChg>
      <pc:sldChg chg="delSp new">
        <pc:chgData name="Iroshan G.H.M. it21229084" userId="S::it21229084@my.sliit.lk::30cb9876-1f66-4f13-908b-8ce60efcd573" providerId="AD" clId="Web-{F7334375-59BE-7FD9-6812-AB23C6200BD4}" dt="2025-03-18T18:14:49.239" v="29"/>
        <pc:sldMkLst>
          <pc:docMk/>
          <pc:sldMk cId="1737911109" sldId="403"/>
        </pc:sldMkLst>
        <pc:spChg chg="del">
          <ac:chgData name="Iroshan G.H.M. it21229084" userId="S::it21229084@my.sliit.lk::30cb9876-1f66-4f13-908b-8ce60efcd573" providerId="AD" clId="Web-{F7334375-59BE-7FD9-6812-AB23C6200BD4}" dt="2025-03-18T18:14:49.239" v="29"/>
          <ac:spMkLst>
            <pc:docMk/>
            <pc:sldMk cId="1737911109" sldId="403"/>
            <ac:spMk id="2" creationId="{1F84E096-3319-5F60-006B-EF00F110D999}"/>
          </ac:spMkLst>
        </pc:spChg>
        <pc:spChg chg="del">
          <ac:chgData name="Iroshan G.H.M. it21229084" userId="S::it21229084@my.sliit.lk::30cb9876-1f66-4f13-908b-8ce60efcd573" providerId="AD" clId="Web-{F7334375-59BE-7FD9-6812-AB23C6200BD4}" dt="2025-03-18T18:14:44.911" v="28"/>
          <ac:spMkLst>
            <pc:docMk/>
            <pc:sldMk cId="1737911109" sldId="403"/>
            <ac:spMk id="3" creationId="{35C940CB-F2BC-7A25-2256-4C1F7CA6D8E8}"/>
          </ac:spMkLst>
        </pc:spChg>
      </pc:sldChg>
    </pc:docChg>
  </pc:docChgLst>
  <pc:docChgLst>
    <pc:chgData name="Fernando W. T. R. P. it21278280" userId="S::it21278280@my.sliit.lk::826eaf18-277c-421e-b007-d1a13f6c6481" providerId="AD" clId="Web-{5D15BFFE-660B-ED08-F496-5D44CF4B38EE}"/>
    <pc:docChg chg="addSld modSld sldOrd">
      <pc:chgData name="Fernando W. T. R. P. it21278280" userId="S::it21278280@my.sliit.lk::826eaf18-277c-421e-b007-d1a13f6c6481" providerId="AD" clId="Web-{5D15BFFE-660B-ED08-F496-5D44CF4B38EE}" dt="2025-03-18T17:29:41.269" v="276" actId="1076"/>
      <pc:docMkLst>
        <pc:docMk/>
      </pc:docMkLst>
      <pc:sldChg chg="modSp">
        <pc:chgData name="Fernando W. T. R. P. it21278280" userId="S::it21278280@my.sliit.lk::826eaf18-277c-421e-b007-d1a13f6c6481" providerId="AD" clId="Web-{5D15BFFE-660B-ED08-F496-5D44CF4B38EE}" dt="2025-03-18T16:43:39.595" v="9" actId="1076"/>
        <pc:sldMkLst>
          <pc:docMk/>
          <pc:sldMk cId="1567430607" sldId="326"/>
        </pc:sldMkLst>
        <pc:spChg chg="mod">
          <ac:chgData name="Fernando W. T. R. P. it21278280" userId="S::it21278280@my.sliit.lk::826eaf18-277c-421e-b007-d1a13f6c6481" providerId="AD" clId="Web-{5D15BFFE-660B-ED08-F496-5D44CF4B38EE}" dt="2025-03-18T16:43:39.595" v="9" actId="1076"/>
          <ac:spMkLst>
            <pc:docMk/>
            <pc:sldMk cId="1567430607" sldId="326"/>
            <ac:spMk id="4" creationId="{8D3A2C8E-0BCC-00E7-FF31-E6CA8F2D0FC6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6:43:57.283" v="11" actId="1076"/>
        <pc:sldMkLst>
          <pc:docMk/>
          <pc:sldMk cId="3761013421" sldId="366"/>
        </pc:sldMkLst>
        <pc:spChg chg="mod">
          <ac:chgData name="Fernando W. T. R. P. it21278280" userId="S::it21278280@my.sliit.lk::826eaf18-277c-421e-b007-d1a13f6c6481" providerId="AD" clId="Web-{5D15BFFE-660B-ED08-F496-5D44CF4B38EE}" dt="2025-03-18T16:43:57.283" v="11" actId="1076"/>
          <ac:spMkLst>
            <pc:docMk/>
            <pc:sldMk cId="3761013421" sldId="366"/>
            <ac:spMk id="5" creationId="{0B0C3E4D-782D-D704-6BF7-8186C260BE19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7:10:43.847" v="195" actId="20577"/>
        <pc:sldMkLst>
          <pc:docMk/>
          <pc:sldMk cId="2433572050" sldId="367"/>
        </pc:sldMkLst>
        <pc:spChg chg="mod">
          <ac:chgData name="Fernando W. T. R. P. it21278280" userId="S::it21278280@my.sliit.lk::826eaf18-277c-421e-b007-d1a13f6c6481" providerId="AD" clId="Web-{5D15BFFE-660B-ED08-F496-5D44CF4B38EE}" dt="2025-03-18T17:10:43.847" v="195" actId="20577"/>
          <ac:spMkLst>
            <pc:docMk/>
            <pc:sldMk cId="2433572050" sldId="367"/>
            <ac:spMk id="5" creationId="{704EDEB3-7AB9-7B13-6D5C-162AE54D732B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6:47:33.098" v="52" actId="20577"/>
        <pc:sldMkLst>
          <pc:docMk/>
          <pc:sldMk cId="3625945938" sldId="369"/>
        </pc:sldMkLst>
        <pc:spChg chg="mod">
          <ac:chgData name="Fernando W. T. R. P. it21278280" userId="S::it21278280@my.sliit.lk::826eaf18-277c-421e-b007-d1a13f6c6481" providerId="AD" clId="Web-{5D15BFFE-660B-ED08-F496-5D44CF4B38EE}" dt="2025-03-18T16:47:33.098" v="52" actId="20577"/>
          <ac:spMkLst>
            <pc:docMk/>
            <pc:sldMk cId="3625945938" sldId="369"/>
            <ac:spMk id="3" creationId="{2DC6749B-E9C9-E081-CFAA-FAE108DF4187}"/>
          </ac:spMkLst>
        </pc:spChg>
      </pc:sldChg>
      <pc:sldChg chg="addSp modSp">
        <pc:chgData name="Fernando W. T. R. P. it21278280" userId="S::it21278280@my.sliit.lk::826eaf18-277c-421e-b007-d1a13f6c6481" providerId="AD" clId="Web-{5D15BFFE-660B-ED08-F496-5D44CF4B38EE}" dt="2025-03-18T16:46:56.769" v="34" actId="20577"/>
        <pc:sldMkLst>
          <pc:docMk/>
          <pc:sldMk cId="28874063" sldId="370"/>
        </pc:sldMkLst>
        <pc:spChg chg="mod">
          <ac:chgData name="Fernando W. T. R. P. it21278280" userId="S::it21278280@my.sliit.lk::826eaf18-277c-421e-b007-d1a13f6c6481" providerId="AD" clId="Web-{5D15BFFE-660B-ED08-F496-5D44CF4B38EE}" dt="2025-03-18T16:46:49.191" v="28" actId="20577"/>
          <ac:spMkLst>
            <pc:docMk/>
            <pc:sldMk cId="28874063" sldId="370"/>
            <ac:spMk id="4" creationId="{B5243B27-A023-1B0C-C87F-617754FD5C30}"/>
          </ac:spMkLst>
        </pc:spChg>
        <pc:spChg chg="mod">
          <ac:chgData name="Fernando W. T. R. P. it21278280" userId="S::it21278280@my.sliit.lk::826eaf18-277c-421e-b007-d1a13f6c6481" providerId="AD" clId="Web-{5D15BFFE-660B-ED08-F496-5D44CF4B38EE}" dt="2025-03-18T16:46:53.894" v="32" actId="14100"/>
          <ac:spMkLst>
            <pc:docMk/>
            <pc:sldMk cId="28874063" sldId="370"/>
            <ac:spMk id="5" creationId="{BA1F44C6-013A-66AB-16E7-CDD90E2304DF}"/>
          </ac:spMkLst>
        </pc:spChg>
        <pc:spChg chg="mod">
          <ac:chgData name="Fernando W. T. R. P. it21278280" userId="S::it21278280@my.sliit.lk::826eaf18-277c-421e-b007-d1a13f6c6481" providerId="AD" clId="Web-{5D15BFFE-660B-ED08-F496-5D44CF4B38EE}" dt="2025-03-18T16:46:56.769" v="34" actId="20577"/>
          <ac:spMkLst>
            <pc:docMk/>
            <pc:sldMk cId="28874063" sldId="370"/>
            <ac:spMk id="6" creationId="{8132C88E-1B70-0307-5AF5-6C809E0FED3D}"/>
          </ac:spMkLst>
        </pc:spChg>
        <pc:picChg chg="mod">
          <ac:chgData name="Fernando W. T. R. P. it21278280" userId="S::it21278280@my.sliit.lk::826eaf18-277c-421e-b007-d1a13f6c6481" providerId="AD" clId="Web-{5D15BFFE-660B-ED08-F496-5D44CF4B38EE}" dt="2025-03-18T16:46:24.581" v="18" actId="1076"/>
          <ac:picMkLst>
            <pc:docMk/>
            <pc:sldMk cId="28874063" sldId="370"/>
            <ac:picMk id="7" creationId="{5DE6A4F3-1731-CE34-C4DB-E2AF3372D69E}"/>
          </ac:picMkLst>
        </pc:picChg>
        <pc:picChg chg="mod">
          <ac:chgData name="Fernando W. T. R. P. it21278280" userId="S::it21278280@my.sliit.lk::826eaf18-277c-421e-b007-d1a13f6c6481" providerId="AD" clId="Web-{5D15BFFE-660B-ED08-F496-5D44CF4B38EE}" dt="2025-03-18T16:46:27.128" v="19" actId="1076"/>
          <ac:picMkLst>
            <pc:docMk/>
            <pc:sldMk cId="28874063" sldId="370"/>
            <ac:picMk id="8" creationId="{0AA7D667-B8F6-4355-42F4-FFD9EC5FA03E}"/>
          </ac:picMkLst>
        </pc:picChg>
        <pc:picChg chg="add mod">
          <ac:chgData name="Fernando W. T. R. P. it21278280" userId="S::it21278280@my.sliit.lk::826eaf18-277c-421e-b007-d1a13f6c6481" providerId="AD" clId="Web-{5D15BFFE-660B-ED08-F496-5D44CF4B38EE}" dt="2025-03-18T16:46:11.143" v="15" actId="1076"/>
          <ac:picMkLst>
            <pc:docMk/>
            <pc:sldMk cId="28874063" sldId="370"/>
            <ac:picMk id="9" creationId="{45490526-B3B3-83D8-3435-DF1CA979CC9F}"/>
          </ac:picMkLst>
        </pc:picChg>
        <pc:picChg chg="add mod">
          <ac:chgData name="Fernando W. T. R. P. it21278280" userId="S::it21278280@my.sliit.lk::826eaf18-277c-421e-b007-d1a13f6c6481" providerId="AD" clId="Web-{5D15BFFE-660B-ED08-F496-5D44CF4B38EE}" dt="2025-03-18T16:46:20.018" v="17" actId="1076"/>
          <ac:picMkLst>
            <pc:docMk/>
            <pc:sldMk cId="28874063" sldId="370"/>
            <ac:picMk id="10" creationId="{962C1B2D-FA56-5451-69A4-C7C4816004A0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7:28:25.799" v="255" actId="20577"/>
        <pc:sldMkLst>
          <pc:docMk/>
          <pc:sldMk cId="3472026191" sldId="371"/>
        </pc:sldMkLst>
        <pc:spChg chg="mod ord">
          <ac:chgData name="Fernando W. T. R. P. it21278280" userId="S::it21278280@my.sliit.lk::826eaf18-277c-421e-b007-d1a13f6c6481" providerId="AD" clId="Web-{5D15BFFE-660B-ED08-F496-5D44CF4B38EE}" dt="2025-03-18T17:28:25.799" v="255" actId="20577"/>
          <ac:spMkLst>
            <pc:docMk/>
            <pc:sldMk cId="3472026191" sldId="371"/>
            <ac:spMk id="5" creationId="{E4E774AA-88FD-317D-E20B-06E7ABAC0387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7:28:44.221" v="261" actId="1076"/>
        <pc:sldMkLst>
          <pc:docMk/>
          <pc:sldMk cId="3424133573" sldId="372"/>
        </pc:sldMkLst>
        <pc:spChg chg="mod">
          <ac:chgData name="Fernando W. T. R. P. it21278280" userId="S::it21278280@my.sliit.lk::826eaf18-277c-421e-b007-d1a13f6c6481" providerId="AD" clId="Web-{5D15BFFE-660B-ED08-F496-5D44CF4B38EE}" dt="2025-03-18T17:28:44.221" v="261" actId="1076"/>
          <ac:spMkLst>
            <pc:docMk/>
            <pc:sldMk cId="3424133573" sldId="372"/>
            <ac:spMk id="3" creationId="{6B152E4D-0060-9FA8-132A-CE1DE4047D19}"/>
          </ac:spMkLst>
        </pc:spChg>
        <pc:picChg chg="mod">
          <ac:chgData name="Fernando W. T. R. P. it21278280" userId="S::it21278280@my.sliit.lk::826eaf18-277c-421e-b007-d1a13f6c6481" providerId="AD" clId="Web-{5D15BFFE-660B-ED08-F496-5D44CF4B38EE}" dt="2025-03-18T16:51:37.553" v="54"/>
          <ac:picMkLst>
            <pc:docMk/>
            <pc:sldMk cId="3424133573" sldId="372"/>
            <ac:picMk id="4" creationId="{6177B691-2C70-FA5E-8F64-9D1944DD8733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7:29:01.487" v="267" actId="1076"/>
        <pc:sldMkLst>
          <pc:docMk/>
          <pc:sldMk cId="4201348319" sldId="373"/>
        </pc:sldMkLst>
        <pc:spChg chg="mod">
          <ac:chgData name="Fernando W. T. R. P. it21278280" userId="S::it21278280@my.sliit.lk::826eaf18-277c-421e-b007-d1a13f6c6481" providerId="AD" clId="Web-{5D15BFFE-660B-ED08-F496-5D44CF4B38EE}" dt="2025-03-18T17:29:01.487" v="267" actId="1076"/>
          <ac:spMkLst>
            <pc:docMk/>
            <pc:sldMk cId="4201348319" sldId="373"/>
            <ac:spMk id="5" creationId="{A8D8C071-FEFE-C5E4-2622-E1F744DBA50D}"/>
          </ac:spMkLst>
        </pc:spChg>
        <pc:picChg chg="mod">
          <ac:chgData name="Fernando W. T. R. P. it21278280" userId="S::it21278280@my.sliit.lk::826eaf18-277c-421e-b007-d1a13f6c6481" providerId="AD" clId="Web-{5D15BFFE-660B-ED08-F496-5D44CF4B38EE}" dt="2025-03-18T16:51:53.647" v="56"/>
          <ac:picMkLst>
            <pc:docMk/>
            <pc:sldMk cId="4201348319" sldId="373"/>
            <ac:picMk id="6" creationId="{70FA9E6E-6EC6-18FB-DC3F-A1ED3E404FEE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7:29:18.597" v="270" actId="20577"/>
        <pc:sldMkLst>
          <pc:docMk/>
          <pc:sldMk cId="3584056376" sldId="374"/>
        </pc:sldMkLst>
        <pc:spChg chg="mod">
          <ac:chgData name="Fernando W. T. R. P. it21278280" userId="S::it21278280@my.sliit.lk::826eaf18-277c-421e-b007-d1a13f6c6481" providerId="AD" clId="Web-{5D15BFFE-660B-ED08-F496-5D44CF4B38EE}" dt="2025-03-18T17:29:18.597" v="270" actId="20577"/>
          <ac:spMkLst>
            <pc:docMk/>
            <pc:sldMk cId="3584056376" sldId="374"/>
            <ac:spMk id="3" creationId="{7709F050-B332-A71D-4C2A-4AB4CBC69B41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6:54:22.133" v="60"/>
        <pc:sldMkLst>
          <pc:docMk/>
          <pc:sldMk cId="3901010962" sldId="375"/>
        </pc:sldMkLst>
        <pc:picChg chg="mod">
          <ac:chgData name="Fernando W. T. R. P. it21278280" userId="S::it21278280@my.sliit.lk::826eaf18-277c-421e-b007-d1a13f6c6481" providerId="AD" clId="Web-{5D15BFFE-660B-ED08-F496-5D44CF4B38EE}" dt="2025-03-18T16:54:22.133" v="60"/>
          <ac:picMkLst>
            <pc:docMk/>
            <pc:sldMk cId="3901010962" sldId="375"/>
            <ac:picMk id="5" creationId="{4F00E430-1F37-34F4-168E-4FC0A3F0352F}"/>
          </ac:picMkLst>
        </pc:picChg>
        <pc:picChg chg="mod">
          <ac:chgData name="Fernando W. T. R. P. it21278280" userId="S::it21278280@my.sliit.lk::826eaf18-277c-421e-b007-d1a13f6c6481" providerId="AD" clId="Web-{5D15BFFE-660B-ED08-F496-5D44CF4B38EE}" dt="2025-03-18T16:54:10.774" v="58"/>
          <ac:picMkLst>
            <pc:docMk/>
            <pc:sldMk cId="3901010962" sldId="375"/>
            <ac:picMk id="6" creationId="{04F9E02F-1B38-2565-2A48-DF2055D17123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7:29:41.269" v="276" actId="1076"/>
        <pc:sldMkLst>
          <pc:docMk/>
          <pc:sldMk cId="2594932226" sldId="376"/>
        </pc:sldMkLst>
        <pc:spChg chg="mod">
          <ac:chgData name="Fernando W. T. R. P. it21278280" userId="S::it21278280@my.sliit.lk::826eaf18-277c-421e-b007-d1a13f6c6481" providerId="AD" clId="Web-{5D15BFFE-660B-ED08-F496-5D44CF4B38EE}" dt="2025-03-18T17:29:41.269" v="276" actId="1076"/>
          <ac:spMkLst>
            <pc:docMk/>
            <pc:sldMk cId="2594932226" sldId="376"/>
            <ac:spMk id="3" creationId="{1F176C4A-2CC9-2718-7C2C-CB09FA8F279A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6:55:00.743" v="64"/>
        <pc:sldMkLst>
          <pc:docMk/>
          <pc:sldMk cId="629337780" sldId="377"/>
        </pc:sldMkLst>
        <pc:picChg chg="mod">
          <ac:chgData name="Fernando W. T. R. P. it21278280" userId="S::it21278280@my.sliit.lk::826eaf18-277c-421e-b007-d1a13f6c6481" providerId="AD" clId="Web-{5D15BFFE-660B-ED08-F496-5D44CF4B38EE}" dt="2025-03-18T16:54:52.930" v="62"/>
          <ac:picMkLst>
            <pc:docMk/>
            <pc:sldMk cId="629337780" sldId="377"/>
            <ac:picMk id="12" creationId="{C48FE8F9-A785-9E89-0573-97AB985577D6}"/>
          </ac:picMkLst>
        </pc:picChg>
        <pc:picChg chg="mod">
          <ac:chgData name="Fernando W. T. R. P. it21278280" userId="S::it21278280@my.sliit.lk::826eaf18-277c-421e-b007-d1a13f6c6481" providerId="AD" clId="Web-{5D15BFFE-660B-ED08-F496-5D44CF4B38EE}" dt="2025-03-18T16:55:00.743" v="64"/>
          <ac:picMkLst>
            <pc:docMk/>
            <pc:sldMk cId="629337780" sldId="377"/>
            <ac:picMk id="13" creationId="{063E129D-115B-6E9F-6338-AF0FDA3B0662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6:55:56.634" v="66" actId="1076"/>
        <pc:sldMkLst>
          <pc:docMk/>
          <pc:sldMk cId="2074124108" sldId="379"/>
        </pc:sldMkLst>
        <pc:spChg chg="mod">
          <ac:chgData name="Fernando W. T. R. P. it21278280" userId="S::it21278280@my.sliit.lk::826eaf18-277c-421e-b007-d1a13f6c6481" providerId="AD" clId="Web-{5D15BFFE-660B-ED08-F496-5D44CF4B38EE}" dt="2025-03-18T16:55:52.103" v="65" actId="1076"/>
          <ac:spMkLst>
            <pc:docMk/>
            <pc:sldMk cId="2074124108" sldId="379"/>
            <ac:spMk id="4" creationId="{594BA771-8EB8-E153-259A-3BC5413A5180}"/>
          </ac:spMkLst>
        </pc:spChg>
        <pc:spChg chg="mod">
          <ac:chgData name="Fernando W. T. R. P. it21278280" userId="S::it21278280@my.sliit.lk::826eaf18-277c-421e-b007-d1a13f6c6481" providerId="AD" clId="Web-{5D15BFFE-660B-ED08-F496-5D44CF4B38EE}" dt="2025-03-18T16:55:56.634" v="66" actId="1076"/>
          <ac:spMkLst>
            <pc:docMk/>
            <pc:sldMk cId="2074124108" sldId="379"/>
            <ac:spMk id="5" creationId="{3436BD23-2C26-706E-5845-1988D47FA050}"/>
          </ac:spMkLst>
        </pc:spChg>
      </pc:sldChg>
      <pc:sldChg chg="addSp modSp ord">
        <pc:chgData name="Fernando W. T. R. P. it21278280" userId="S::it21278280@my.sliit.lk::826eaf18-277c-421e-b007-d1a13f6c6481" providerId="AD" clId="Web-{5D15BFFE-660B-ED08-F496-5D44CF4B38EE}" dt="2025-03-18T17:09:52.690" v="194" actId="20577"/>
        <pc:sldMkLst>
          <pc:docMk/>
          <pc:sldMk cId="2585137474" sldId="380"/>
        </pc:sldMkLst>
        <pc:spChg chg="add mod">
          <ac:chgData name="Fernando W. T. R. P. it21278280" userId="S::it21278280@my.sliit.lk::826eaf18-277c-421e-b007-d1a13f6c6481" providerId="AD" clId="Web-{5D15BFFE-660B-ED08-F496-5D44CF4B38EE}" dt="2025-03-18T17:09:52.690" v="194" actId="20577"/>
          <ac:spMkLst>
            <pc:docMk/>
            <pc:sldMk cId="2585137474" sldId="380"/>
            <ac:spMk id="6" creationId="{6ED75169-2267-1165-CEC5-12B6EBB89004}"/>
          </ac:spMkLst>
        </pc:spChg>
      </pc:sldChg>
      <pc:sldChg chg="modSp">
        <pc:chgData name="Fernando W. T. R. P. it21278280" userId="S::it21278280@my.sliit.lk::826eaf18-277c-421e-b007-d1a13f6c6481" providerId="AD" clId="Web-{5D15BFFE-660B-ED08-F496-5D44CF4B38EE}" dt="2025-03-18T16:57:14.135" v="77" actId="1076"/>
        <pc:sldMkLst>
          <pc:docMk/>
          <pc:sldMk cId="1365177357" sldId="381"/>
        </pc:sldMkLst>
        <pc:picChg chg="mod">
          <ac:chgData name="Fernando W. T. R. P. it21278280" userId="S::it21278280@my.sliit.lk::826eaf18-277c-421e-b007-d1a13f6c6481" providerId="AD" clId="Web-{5D15BFFE-660B-ED08-F496-5D44CF4B38EE}" dt="2025-03-18T16:57:02.447" v="74" actId="14100"/>
          <ac:picMkLst>
            <pc:docMk/>
            <pc:sldMk cId="1365177357" sldId="381"/>
            <ac:picMk id="4" creationId="{55C2CC4A-E2F0-11DF-42B6-9979F6AC17D3}"/>
          </ac:picMkLst>
        </pc:picChg>
        <pc:picChg chg="mod">
          <ac:chgData name="Fernando W. T. R. P. it21278280" userId="S::it21278280@my.sliit.lk::826eaf18-277c-421e-b007-d1a13f6c6481" providerId="AD" clId="Web-{5D15BFFE-660B-ED08-F496-5D44CF4B38EE}" dt="2025-03-18T16:57:14.135" v="77" actId="1076"/>
          <ac:picMkLst>
            <pc:docMk/>
            <pc:sldMk cId="1365177357" sldId="381"/>
            <ac:picMk id="5" creationId="{133BE44C-B557-CD12-280F-39FA3016967D}"/>
          </ac:picMkLst>
        </pc:picChg>
        <pc:picChg chg="mod">
          <ac:chgData name="Fernando W. T. R. P. it21278280" userId="S::it21278280@my.sliit.lk::826eaf18-277c-421e-b007-d1a13f6c6481" providerId="AD" clId="Web-{5D15BFFE-660B-ED08-F496-5D44CF4B38EE}" dt="2025-03-18T16:57:04.869" v="75" actId="14100"/>
          <ac:picMkLst>
            <pc:docMk/>
            <pc:sldMk cId="1365177357" sldId="381"/>
            <ac:picMk id="6" creationId="{086B2475-53AD-CD66-667D-9A78CA48E7CA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6:57:20.354" v="79" actId="1076"/>
        <pc:sldMkLst>
          <pc:docMk/>
          <pc:sldMk cId="1342627491" sldId="382"/>
        </pc:sldMkLst>
        <pc:picChg chg="mod">
          <ac:chgData name="Fernando W. T. R. P. it21278280" userId="S::it21278280@my.sliit.lk::826eaf18-277c-421e-b007-d1a13f6c6481" providerId="AD" clId="Web-{5D15BFFE-660B-ED08-F496-5D44CF4B38EE}" dt="2025-03-18T16:57:20.354" v="79" actId="1076"/>
          <ac:picMkLst>
            <pc:docMk/>
            <pc:sldMk cId="1342627491" sldId="382"/>
            <ac:picMk id="5" creationId="{4F30208A-221F-D020-EAF0-CB935AC18193}"/>
          </ac:picMkLst>
        </pc:picChg>
      </pc:sldChg>
      <pc:sldChg chg="modSp">
        <pc:chgData name="Fernando W. T. R. P. it21278280" userId="S::it21278280@my.sliit.lk::826eaf18-277c-421e-b007-d1a13f6c6481" providerId="AD" clId="Web-{5D15BFFE-660B-ED08-F496-5D44CF4B38EE}" dt="2025-03-18T17:04:55.249" v="141" actId="1076"/>
        <pc:sldMkLst>
          <pc:docMk/>
          <pc:sldMk cId="635125748" sldId="383"/>
        </pc:sldMkLst>
        <pc:spChg chg="mod">
          <ac:chgData name="Fernando W. T. R. P. it21278280" userId="S::it21278280@my.sliit.lk::826eaf18-277c-421e-b007-d1a13f6c6481" providerId="AD" clId="Web-{5D15BFFE-660B-ED08-F496-5D44CF4B38EE}" dt="2025-03-18T17:04:55.249" v="141" actId="1076"/>
          <ac:spMkLst>
            <pc:docMk/>
            <pc:sldMk cId="635125748" sldId="383"/>
            <ac:spMk id="7" creationId="{FB2FFAA1-D5D6-21F7-528A-596A538459BA}"/>
          </ac:spMkLst>
        </pc:spChg>
      </pc:sldChg>
      <pc:sldChg chg="addSp delSp modSp">
        <pc:chgData name="Fernando W. T. R. P. it21278280" userId="S::it21278280@my.sliit.lk::826eaf18-277c-421e-b007-d1a13f6c6481" providerId="AD" clId="Web-{5D15BFFE-660B-ED08-F496-5D44CF4B38EE}" dt="2025-03-18T17:01:56.763" v="121"/>
        <pc:sldMkLst>
          <pc:docMk/>
          <pc:sldMk cId="3643130962" sldId="384"/>
        </pc:sldMkLst>
        <pc:spChg chg="add del mod">
          <ac:chgData name="Fernando W. T. R. P. it21278280" userId="S::it21278280@my.sliit.lk::826eaf18-277c-421e-b007-d1a13f6c6481" providerId="AD" clId="Web-{5D15BFFE-660B-ED08-F496-5D44CF4B38EE}" dt="2025-03-18T16:59:35.527" v="91"/>
          <ac:spMkLst>
            <pc:docMk/>
            <pc:sldMk cId="3643130962" sldId="384"/>
            <ac:spMk id="6" creationId="{BEB922A3-882D-0BC4-6563-6515F08F2C8E}"/>
          </ac:spMkLst>
        </pc:spChg>
        <pc:spChg chg="add del mod">
          <ac:chgData name="Fernando W. T. R. P. it21278280" userId="S::it21278280@my.sliit.lk::826eaf18-277c-421e-b007-d1a13f6c6481" providerId="AD" clId="Web-{5D15BFFE-660B-ED08-F496-5D44CF4B38EE}" dt="2025-03-18T17:00:38.715" v="103"/>
          <ac:spMkLst>
            <pc:docMk/>
            <pc:sldMk cId="3643130962" sldId="384"/>
            <ac:spMk id="7" creationId="{53576BEE-E0F2-0AB9-A693-AB2817AA2DDE}"/>
          </ac:spMkLst>
        </pc:spChg>
        <pc:spChg chg="add del">
          <ac:chgData name="Fernando W. T. R. P. it21278280" userId="S::it21278280@my.sliit.lk::826eaf18-277c-421e-b007-d1a13f6c6481" providerId="AD" clId="Web-{5D15BFFE-660B-ED08-F496-5D44CF4B38EE}" dt="2025-03-18T17:00:33.762" v="99"/>
          <ac:spMkLst>
            <pc:docMk/>
            <pc:sldMk cId="3643130962" sldId="384"/>
            <ac:spMk id="8" creationId="{08596694-9CA2-4922-D72D-6E4C121B2F85}"/>
          </ac:spMkLst>
        </pc:spChg>
        <pc:spChg chg="add del mod">
          <ac:chgData name="Fernando W. T. R. P. it21278280" userId="S::it21278280@my.sliit.lk::826eaf18-277c-421e-b007-d1a13f6c6481" providerId="AD" clId="Web-{5D15BFFE-660B-ED08-F496-5D44CF4B38EE}" dt="2025-03-18T17:01:36.950" v="117"/>
          <ac:spMkLst>
            <pc:docMk/>
            <pc:sldMk cId="3643130962" sldId="384"/>
            <ac:spMk id="9" creationId="{40E9D6F3-0CE3-D215-07D3-7B1BA65DB44D}"/>
          </ac:spMkLst>
        </pc:spChg>
        <pc:spChg chg="add mod">
          <ac:chgData name="Fernando W. T. R. P. it21278280" userId="S::it21278280@my.sliit.lk::826eaf18-277c-421e-b007-d1a13f6c6481" providerId="AD" clId="Web-{5D15BFFE-660B-ED08-F496-5D44CF4B38EE}" dt="2025-03-18T17:01:56.763" v="121"/>
          <ac:spMkLst>
            <pc:docMk/>
            <pc:sldMk cId="3643130962" sldId="384"/>
            <ac:spMk id="10" creationId="{95C5659C-0B2D-D9ED-4A17-502B10759BA6}"/>
          </ac:spMkLst>
        </pc:spChg>
        <pc:picChg chg="mod">
          <ac:chgData name="Fernando W. T. R. P. it21278280" userId="S::it21278280@my.sliit.lk::826eaf18-277c-421e-b007-d1a13f6c6481" providerId="AD" clId="Web-{5D15BFFE-660B-ED08-F496-5D44CF4B38EE}" dt="2025-03-18T16:59:41.512" v="93"/>
          <ac:picMkLst>
            <pc:docMk/>
            <pc:sldMk cId="3643130962" sldId="384"/>
            <ac:picMk id="3" creationId="{76611419-FF3A-38DD-A747-B3D410B7E60E}"/>
          </ac:picMkLst>
        </pc:picChg>
      </pc:sldChg>
      <pc:sldChg chg="addSp delSp modSp">
        <pc:chgData name="Fernando W. T. R. P. it21278280" userId="S::it21278280@my.sliit.lk::826eaf18-277c-421e-b007-d1a13f6c6481" providerId="AD" clId="Web-{5D15BFFE-660B-ED08-F496-5D44CF4B38EE}" dt="2025-03-18T17:04:13.749" v="140"/>
        <pc:sldMkLst>
          <pc:docMk/>
          <pc:sldMk cId="4268098454" sldId="385"/>
        </pc:sldMkLst>
        <pc:spChg chg="add del">
          <ac:chgData name="Fernando W. T. R. P. it21278280" userId="S::it21278280@my.sliit.lk::826eaf18-277c-421e-b007-d1a13f6c6481" providerId="AD" clId="Web-{5D15BFFE-660B-ED08-F496-5D44CF4B38EE}" dt="2025-03-18T17:03:43.795" v="134"/>
          <ac:spMkLst>
            <pc:docMk/>
            <pc:sldMk cId="4268098454" sldId="385"/>
            <ac:spMk id="7" creationId="{56794D23-EBA7-9416-BCDC-D0E5A99EDAC3}"/>
          </ac:spMkLst>
        </pc:spChg>
        <pc:spChg chg="add mod">
          <ac:chgData name="Fernando W. T. R. P. it21278280" userId="S::it21278280@my.sliit.lk::826eaf18-277c-421e-b007-d1a13f6c6481" providerId="AD" clId="Web-{5D15BFFE-660B-ED08-F496-5D44CF4B38EE}" dt="2025-03-18T17:03:57.124" v="137"/>
          <ac:spMkLst>
            <pc:docMk/>
            <pc:sldMk cId="4268098454" sldId="385"/>
            <ac:spMk id="8" creationId="{CBDDD571-4A9E-EBDC-4BF7-2A896E24473D}"/>
          </ac:spMkLst>
        </pc:spChg>
        <pc:spChg chg="add mod">
          <ac:chgData name="Fernando W. T. R. P. it21278280" userId="S::it21278280@my.sliit.lk::826eaf18-277c-421e-b007-d1a13f6c6481" providerId="AD" clId="Web-{5D15BFFE-660B-ED08-F496-5D44CF4B38EE}" dt="2025-03-18T17:04:13.749" v="140"/>
          <ac:spMkLst>
            <pc:docMk/>
            <pc:sldMk cId="4268098454" sldId="385"/>
            <ac:spMk id="9" creationId="{6C6749EC-4B42-02E8-8402-6BA739C21920}"/>
          </ac:spMkLst>
        </pc:spChg>
        <pc:picChg chg="add del mod">
          <ac:chgData name="Fernando W. T. R. P. it21278280" userId="S::it21278280@my.sliit.lk::826eaf18-277c-421e-b007-d1a13f6c6481" providerId="AD" clId="Web-{5D15BFFE-660B-ED08-F496-5D44CF4B38EE}" dt="2025-03-18T16:43:21.298" v="8"/>
          <ac:picMkLst>
            <pc:docMk/>
            <pc:sldMk cId="4268098454" sldId="385"/>
            <ac:picMk id="6" creationId="{66C823F3-2CDF-F51F-8861-BAA3D160015A}"/>
          </ac:picMkLst>
        </pc:picChg>
      </pc:sldChg>
      <pc:sldChg chg="addSp delSp modSp add replId">
        <pc:chgData name="Fernando W. T. R. P. it21278280" userId="S::it21278280@my.sliit.lk::826eaf18-277c-421e-b007-d1a13f6c6481" providerId="AD" clId="Web-{5D15BFFE-660B-ED08-F496-5D44CF4B38EE}" dt="2025-03-18T17:03:20.498" v="132"/>
        <pc:sldMkLst>
          <pc:docMk/>
          <pc:sldMk cId="572851387" sldId="387"/>
        </pc:sldMkLst>
        <pc:spChg chg="add del">
          <ac:chgData name="Fernando W. T. R. P. it21278280" userId="S::it21278280@my.sliit.lk::826eaf18-277c-421e-b007-d1a13f6c6481" providerId="AD" clId="Web-{5D15BFFE-660B-ED08-F496-5D44CF4B38EE}" dt="2025-03-18T17:03:02.639" v="129"/>
          <ac:spMkLst>
            <pc:docMk/>
            <pc:sldMk cId="572851387" sldId="387"/>
            <ac:spMk id="7" creationId="{CB4F39AF-2185-0E24-67C2-B6441335D1CA}"/>
          </ac:spMkLst>
        </pc:spChg>
        <pc:spChg chg="add mod">
          <ac:chgData name="Fernando W. T. R. P. it21278280" userId="S::it21278280@my.sliit.lk::826eaf18-277c-421e-b007-d1a13f6c6481" providerId="AD" clId="Web-{5D15BFFE-660B-ED08-F496-5D44CF4B38EE}" dt="2025-03-18T17:03:20.498" v="132"/>
          <ac:spMkLst>
            <pc:docMk/>
            <pc:sldMk cId="572851387" sldId="387"/>
            <ac:spMk id="8" creationId="{5248A43C-BD48-239B-A184-F94460EBE742}"/>
          </ac:spMkLst>
        </pc:spChg>
        <pc:spChg chg="del">
          <ac:chgData name="Fernando W. T. R. P. it21278280" userId="S::it21278280@my.sliit.lk::826eaf18-277c-421e-b007-d1a13f6c6481" providerId="AD" clId="Web-{5D15BFFE-660B-ED08-F496-5D44CF4B38EE}" dt="2025-03-18T17:02:50.920" v="125"/>
          <ac:spMkLst>
            <pc:docMk/>
            <pc:sldMk cId="572851387" sldId="387"/>
            <ac:spMk id="10" creationId="{4FFEF470-9170-13DF-733F-B0B3900D54DA}"/>
          </ac:spMkLst>
        </pc:spChg>
        <pc:picChg chg="del">
          <ac:chgData name="Fernando W. T. R. P. it21278280" userId="S::it21278280@my.sliit.lk::826eaf18-277c-421e-b007-d1a13f6c6481" providerId="AD" clId="Web-{5D15BFFE-660B-ED08-F496-5D44CF4B38EE}" dt="2025-03-18T17:02:32.420" v="123"/>
          <ac:picMkLst>
            <pc:docMk/>
            <pc:sldMk cId="572851387" sldId="387"/>
            <ac:picMk id="3" creationId="{E5A54AAB-32E3-1894-BA9F-22B2B46AE3B2}"/>
          </ac:picMkLst>
        </pc:picChg>
        <pc:picChg chg="add mod">
          <ac:chgData name="Fernando W. T. R. P. it21278280" userId="S::it21278280@my.sliit.lk::826eaf18-277c-421e-b007-d1a13f6c6481" providerId="AD" clId="Web-{5D15BFFE-660B-ED08-F496-5D44CF4B38EE}" dt="2025-03-18T17:02:55.092" v="127" actId="1076"/>
          <ac:picMkLst>
            <pc:docMk/>
            <pc:sldMk cId="572851387" sldId="387"/>
            <ac:picMk id="6" creationId="{DB79071B-C348-B5DE-25AE-539708B4785A}"/>
          </ac:picMkLst>
        </pc:picChg>
      </pc:sldChg>
    </pc:docChg>
  </pc:docChgLst>
  <pc:docChgLst>
    <pc:chgData name="Iroshan G.H.M. it21229084" userId="S::it21229084@my.sliit.lk::30cb9876-1f66-4f13-908b-8ce60efcd573" providerId="AD" clId="Web-{9F66F7EC-E7EE-1B10-DD93-94FC706A1375}"/>
    <pc:docChg chg="addSld delSld modSld sldOrd">
      <pc:chgData name="Iroshan G.H.M. it21229084" userId="S::it21229084@my.sliit.lk::30cb9876-1f66-4f13-908b-8ce60efcd573" providerId="AD" clId="Web-{9F66F7EC-E7EE-1B10-DD93-94FC706A1375}" dt="2025-03-18T22:30:52.593" v="126" actId="1076"/>
      <pc:docMkLst>
        <pc:docMk/>
      </pc:docMkLst>
      <pc:sldChg chg="addSp">
        <pc:chgData name="Iroshan G.H.M. it21229084" userId="S::it21229084@my.sliit.lk::30cb9876-1f66-4f13-908b-8ce60efcd573" providerId="AD" clId="Web-{9F66F7EC-E7EE-1B10-DD93-94FC706A1375}" dt="2025-03-18T22:30:07.108" v="119"/>
        <pc:sldMkLst>
          <pc:docMk/>
          <pc:sldMk cId="1428368270" sldId="256"/>
        </pc:sldMkLst>
        <pc:spChg chg="add">
          <ac:chgData name="Iroshan G.H.M. it21229084" userId="S::it21229084@my.sliit.lk::30cb9876-1f66-4f13-908b-8ce60efcd573" providerId="AD" clId="Web-{9F66F7EC-E7EE-1B10-DD93-94FC706A1375}" dt="2025-03-18T22:30:07.108" v="119"/>
          <ac:spMkLst>
            <pc:docMk/>
            <pc:sldMk cId="1428368270" sldId="256"/>
            <ac:spMk id="3" creationId="{A1839BC9-E2FD-846B-B174-79C63531A3C5}"/>
          </ac:spMkLst>
        </pc:spChg>
      </pc:sldChg>
      <pc:sldChg chg="add">
        <pc:chgData name="Iroshan G.H.M. it21229084" userId="S::it21229084@my.sliit.lk::30cb9876-1f66-4f13-908b-8ce60efcd573" providerId="AD" clId="Web-{9F66F7EC-E7EE-1B10-DD93-94FC706A1375}" dt="2025-03-18T22:22:13.261" v="12"/>
        <pc:sldMkLst>
          <pc:docMk/>
          <pc:sldMk cId="3108194318" sldId="322"/>
        </pc:sldMkLst>
      </pc:sldChg>
      <pc:sldChg chg="addSp">
        <pc:chgData name="Iroshan G.H.M. it21229084" userId="S::it21229084@my.sliit.lk::30cb9876-1f66-4f13-908b-8ce60efcd573" providerId="AD" clId="Web-{9F66F7EC-E7EE-1B10-DD93-94FC706A1375}" dt="2025-03-18T22:30:03.592" v="118"/>
        <pc:sldMkLst>
          <pc:docMk/>
          <pc:sldMk cId="638409202" sldId="325"/>
        </pc:sldMkLst>
        <pc:spChg chg="add">
          <ac:chgData name="Iroshan G.H.M. it21229084" userId="S::it21229084@my.sliit.lk::30cb9876-1f66-4f13-908b-8ce60efcd573" providerId="AD" clId="Web-{9F66F7EC-E7EE-1B10-DD93-94FC706A1375}" dt="2025-03-18T22:30:03.592" v="118"/>
          <ac:spMkLst>
            <pc:docMk/>
            <pc:sldMk cId="638409202" sldId="325"/>
            <ac:spMk id="4" creationId="{8EDCE086-7E6C-863F-98C1-08B023DC93A3}"/>
          </ac:spMkLst>
        </pc:spChg>
      </pc:sldChg>
      <pc:sldChg chg="addSp add ord">
        <pc:chgData name="Iroshan G.H.M. it21229084" userId="S::it21229084@my.sliit.lk::30cb9876-1f66-4f13-908b-8ce60efcd573" providerId="AD" clId="Web-{9F66F7EC-E7EE-1B10-DD93-94FC706A1375}" dt="2025-03-18T22:29:56.405" v="116"/>
        <pc:sldMkLst>
          <pc:docMk/>
          <pc:sldMk cId="3144557157" sldId="327"/>
        </pc:sldMkLst>
        <pc:spChg chg="add">
          <ac:chgData name="Iroshan G.H.M. it21229084" userId="S::it21229084@my.sliit.lk::30cb9876-1f66-4f13-908b-8ce60efcd573" providerId="AD" clId="Web-{9F66F7EC-E7EE-1B10-DD93-94FC706A1375}" dt="2025-03-18T22:29:56.405" v="116"/>
          <ac:spMkLst>
            <pc:docMk/>
            <pc:sldMk cId="3144557157" sldId="327"/>
            <ac:spMk id="5" creationId="{1836FD0C-2863-5BDC-A920-9AE9EB5D187A}"/>
          </ac:spMkLst>
        </pc:spChg>
      </pc:sldChg>
      <pc:sldChg chg="addSp add ord">
        <pc:chgData name="Iroshan G.H.M. it21229084" userId="S::it21229084@my.sliit.lk::30cb9876-1f66-4f13-908b-8ce60efcd573" providerId="AD" clId="Web-{9F66F7EC-E7EE-1B10-DD93-94FC706A1375}" dt="2025-03-18T22:29:53.155" v="115"/>
        <pc:sldMkLst>
          <pc:docMk/>
          <pc:sldMk cId="1144288214" sldId="329"/>
        </pc:sldMkLst>
        <pc:spChg chg="add">
          <ac:chgData name="Iroshan G.H.M. it21229084" userId="S::it21229084@my.sliit.lk::30cb9876-1f66-4f13-908b-8ce60efcd573" providerId="AD" clId="Web-{9F66F7EC-E7EE-1B10-DD93-94FC706A1375}" dt="2025-03-18T22:29:53.155" v="115"/>
          <ac:spMkLst>
            <pc:docMk/>
            <pc:sldMk cId="1144288214" sldId="329"/>
            <ac:spMk id="3" creationId="{46118C6D-36A0-F279-45D7-6F42B8AED272}"/>
          </ac:spMkLst>
        </pc:spChg>
      </pc:sldChg>
      <pc:sldChg chg="addSp delSp modSp add ord">
        <pc:chgData name="Iroshan G.H.M. it21229084" userId="S::it21229084@my.sliit.lk::30cb9876-1f66-4f13-908b-8ce60efcd573" providerId="AD" clId="Web-{9F66F7EC-E7EE-1B10-DD93-94FC706A1375}" dt="2025-03-18T22:29:44.764" v="113"/>
        <pc:sldMkLst>
          <pc:docMk/>
          <pc:sldMk cId="3158294257" sldId="330"/>
        </pc:sldMkLst>
        <pc:spChg chg="add">
          <ac:chgData name="Iroshan G.H.M. it21229084" userId="S::it21229084@my.sliit.lk::30cb9876-1f66-4f13-908b-8ce60efcd573" providerId="AD" clId="Web-{9F66F7EC-E7EE-1B10-DD93-94FC706A1375}" dt="2025-03-18T22:29:44.764" v="113"/>
          <ac:spMkLst>
            <pc:docMk/>
            <pc:sldMk cId="3158294257" sldId="330"/>
            <ac:spMk id="4" creationId="{CEC24337-9626-FC43-F5BF-482F6C593906}"/>
          </ac:spMkLst>
        </pc:spChg>
        <pc:picChg chg="add del mod">
          <ac:chgData name="Iroshan G.H.M. it21229084" userId="S::it21229084@my.sliit.lk::30cb9876-1f66-4f13-908b-8ce60efcd573" providerId="AD" clId="Web-{9F66F7EC-E7EE-1B10-DD93-94FC706A1375}" dt="2025-03-18T22:29:24.577" v="112"/>
          <ac:picMkLst>
            <pc:docMk/>
            <pc:sldMk cId="3158294257" sldId="330"/>
            <ac:picMk id="2" creationId="{1355050C-602A-C7D4-3BC2-054F67557801}"/>
          </ac:picMkLst>
        </pc:picChg>
      </pc:sldChg>
      <pc:sldChg chg="addSp add ord">
        <pc:chgData name="Iroshan G.H.M. it21229084" userId="S::it21229084@my.sliit.lk::30cb9876-1f66-4f13-908b-8ce60efcd573" providerId="AD" clId="Web-{9F66F7EC-E7EE-1B10-DD93-94FC706A1375}" dt="2025-03-18T22:29:49.952" v="114"/>
        <pc:sldMkLst>
          <pc:docMk/>
          <pc:sldMk cId="3587260340" sldId="331"/>
        </pc:sldMkLst>
        <pc:spChg chg="add">
          <ac:chgData name="Iroshan G.H.M. it21229084" userId="S::it21229084@my.sliit.lk::30cb9876-1f66-4f13-908b-8ce60efcd573" providerId="AD" clId="Web-{9F66F7EC-E7EE-1B10-DD93-94FC706A1375}" dt="2025-03-18T22:29:49.952" v="114"/>
          <ac:spMkLst>
            <pc:docMk/>
            <pc:sldMk cId="3587260340" sldId="331"/>
            <ac:spMk id="3" creationId="{04023140-DEEC-6720-F29D-08AAF36D4CF8}"/>
          </ac:spMkLst>
        </pc:spChg>
      </pc:sldChg>
      <pc:sldChg chg="addSp">
        <pc:chgData name="Iroshan G.H.M. it21229084" userId="S::it21229084@my.sliit.lk::30cb9876-1f66-4f13-908b-8ce60efcd573" providerId="AD" clId="Web-{9F66F7EC-E7EE-1B10-DD93-94FC706A1375}" dt="2025-03-18T22:30:10.327" v="120"/>
        <pc:sldMkLst>
          <pc:docMk/>
          <pc:sldMk cId="2969313106" sldId="402"/>
        </pc:sldMkLst>
        <pc:spChg chg="add">
          <ac:chgData name="Iroshan G.H.M. it21229084" userId="S::it21229084@my.sliit.lk::30cb9876-1f66-4f13-908b-8ce60efcd573" providerId="AD" clId="Web-{9F66F7EC-E7EE-1B10-DD93-94FC706A1375}" dt="2025-03-18T22:30:10.327" v="120"/>
          <ac:spMkLst>
            <pc:docMk/>
            <pc:sldMk cId="2969313106" sldId="402"/>
            <ac:spMk id="3" creationId="{3FD43CCD-05FD-0747-4D0F-7EBED59EAD0A}"/>
          </ac:spMkLst>
        </pc:spChg>
      </pc:sldChg>
      <pc:sldChg chg="del">
        <pc:chgData name="Iroshan G.H.M. it21229084" userId="S::it21229084@my.sliit.lk::30cb9876-1f66-4f13-908b-8ce60efcd573" providerId="AD" clId="Web-{9F66F7EC-E7EE-1B10-DD93-94FC706A1375}" dt="2025-03-18T22:28:16.357" v="84"/>
        <pc:sldMkLst>
          <pc:docMk/>
          <pc:sldMk cId="1737911109" sldId="403"/>
        </pc:sldMkLst>
      </pc:sldChg>
      <pc:sldChg chg="addSp add ord">
        <pc:chgData name="Iroshan G.H.M. it21229084" userId="S::it21229084@my.sliit.lk::30cb9876-1f66-4f13-908b-8ce60efcd573" providerId="AD" clId="Web-{9F66F7EC-E7EE-1B10-DD93-94FC706A1375}" dt="2025-03-18T22:30:00.546" v="117"/>
        <pc:sldMkLst>
          <pc:docMk/>
          <pc:sldMk cId="195987695" sldId="413"/>
        </pc:sldMkLst>
        <pc:spChg chg="add">
          <ac:chgData name="Iroshan G.H.M. it21229084" userId="S::it21229084@my.sliit.lk::30cb9876-1f66-4f13-908b-8ce60efcd573" providerId="AD" clId="Web-{9F66F7EC-E7EE-1B10-DD93-94FC706A1375}" dt="2025-03-18T22:30:00.546" v="117"/>
          <ac:spMkLst>
            <pc:docMk/>
            <pc:sldMk cId="195987695" sldId="413"/>
            <ac:spMk id="4" creationId="{E51E5BD3-61CB-0FA7-C340-AEE55200BB16}"/>
          </ac:spMkLst>
        </pc:spChg>
      </pc:sldChg>
      <pc:sldChg chg="add del replId">
        <pc:chgData name="Iroshan G.H.M. it21229084" userId="S::it21229084@my.sliit.lk::30cb9876-1f66-4f13-908b-8ce60efcd573" providerId="AD" clId="Web-{9F66F7EC-E7EE-1B10-DD93-94FC706A1375}" dt="2025-03-18T22:19:58.963" v="1"/>
        <pc:sldMkLst>
          <pc:docMk/>
          <pc:sldMk cId="2569734499" sldId="413"/>
        </pc:sldMkLst>
      </pc:sldChg>
      <pc:sldChg chg="addSp delSp modSp add mod replId setBg">
        <pc:chgData name="Iroshan G.H.M. it21229084" userId="S::it21229084@my.sliit.lk::30cb9876-1f66-4f13-908b-8ce60efcd573" providerId="AD" clId="Web-{9F66F7EC-E7EE-1B10-DD93-94FC706A1375}" dt="2025-03-18T22:30:52.593" v="126" actId="1076"/>
        <pc:sldMkLst>
          <pc:docMk/>
          <pc:sldMk cId="4044615172" sldId="414"/>
        </pc:sldMkLst>
        <pc:spChg chg="mod">
          <ac:chgData name="Iroshan G.H.M. it21229084" userId="S::it21229084@my.sliit.lk::30cb9876-1f66-4f13-908b-8ce60efcd573" providerId="AD" clId="Web-{9F66F7EC-E7EE-1B10-DD93-94FC706A1375}" dt="2025-03-18T22:27:47.607" v="81" actId="20577"/>
          <ac:spMkLst>
            <pc:docMk/>
            <pc:sldMk cId="4044615172" sldId="414"/>
            <ac:spMk id="2" creationId="{A38EE18C-656C-3D18-9C4F-B34320531F1C}"/>
          </ac:spMkLst>
        </pc:spChg>
        <pc:spChg chg="mod">
          <ac:chgData name="Iroshan G.H.M. it21229084" userId="S::it21229084@my.sliit.lk::30cb9876-1f66-4f13-908b-8ce60efcd573" providerId="AD" clId="Web-{9F66F7EC-E7EE-1B10-DD93-94FC706A1375}" dt="2025-03-18T22:29:09.483" v="110" actId="20577"/>
          <ac:spMkLst>
            <pc:docMk/>
            <pc:sldMk cId="4044615172" sldId="414"/>
            <ac:spMk id="7" creationId="{0042E6BD-2EB5-399D-1DFE-C79D46C2AAD7}"/>
          </ac:spMkLst>
        </pc:spChg>
        <pc:picChg chg="del">
          <ac:chgData name="Iroshan G.H.M. it21229084" userId="S::it21229084@my.sliit.lk::30cb9876-1f66-4f13-908b-8ce60efcd573" providerId="AD" clId="Web-{9F66F7EC-E7EE-1B10-DD93-94FC706A1375}" dt="2025-03-18T22:24:11.996" v="14"/>
          <ac:picMkLst>
            <pc:docMk/>
            <pc:sldMk cId="4044615172" sldId="414"/>
            <ac:picMk id="3" creationId="{89E58237-060A-6BEE-602B-0BF9F7E1E072}"/>
          </ac:picMkLst>
        </pc:picChg>
        <pc:picChg chg="add del mod">
          <ac:chgData name="Iroshan G.H.M. it21229084" userId="S::it21229084@my.sliit.lk::30cb9876-1f66-4f13-908b-8ce60efcd573" providerId="AD" clId="Web-{9F66F7EC-E7EE-1B10-DD93-94FC706A1375}" dt="2025-03-18T22:30:52.593" v="126" actId="1076"/>
          <ac:picMkLst>
            <pc:docMk/>
            <pc:sldMk cId="4044615172" sldId="414"/>
            <ac:picMk id="4" creationId="{F9AEB956-9AD1-83F5-A85D-CB480819283C}"/>
          </ac:picMkLst>
        </pc:picChg>
      </pc:sldChg>
    </pc:docChg>
  </pc:docChgLst>
  <pc:docChgLst>
    <pc:chgData name="Fernando W. T. R. P. it21278280" userId="S::it21278280@my.sliit.lk::826eaf18-277c-421e-b007-d1a13f6c6481" providerId="AD" clId="Web-{973A9564-B128-7732-751C-114F3C01A6AE}"/>
    <pc:docChg chg="modSld">
      <pc:chgData name="Fernando W. T. R. P. it21278280" userId="S::it21278280@my.sliit.lk::826eaf18-277c-421e-b007-d1a13f6c6481" providerId="AD" clId="Web-{973A9564-B128-7732-751C-114F3C01A6AE}" dt="2025-03-18T14:48:59.123" v="12"/>
      <pc:docMkLst>
        <pc:docMk/>
      </pc:docMkLst>
      <pc:sldChg chg="addSp delSp modSp">
        <pc:chgData name="Fernando W. T. R. P. it21278280" userId="S::it21278280@my.sliit.lk::826eaf18-277c-421e-b007-d1a13f6c6481" providerId="AD" clId="Web-{973A9564-B128-7732-751C-114F3C01A6AE}" dt="2025-03-18T14:48:59.123" v="12"/>
        <pc:sldMkLst>
          <pc:docMk/>
          <pc:sldMk cId="1567430607" sldId="326"/>
        </pc:sldMkLst>
        <pc:spChg chg="add del mod">
          <ac:chgData name="Fernando W. T. R. P. it21278280" userId="S::it21278280@my.sliit.lk::826eaf18-277c-421e-b007-d1a13f6c6481" providerId="AD" clId="Web-{973A9564-B128-7732-751C-114F3C01A6AE}" dt="2025-03-18T14:48:59.123" v="10"/>
          <ac:spMkLst>
            <pc:docMk/>
            <pc:sldMk cId="1567430607" sldId="326"/>
            <ac:spMk id="5" creationId="{E6338ABC-FD6E-CD3D-3D73-5723A69F160C}"/>
          </ac:spMkLst>
        </pc:spChg>
        <pc:picChg chg="add del mod">
          <ac:chgData name="Fernando W. T. R. P. it21278280" userId="S::it21278280@my.sliit.lk::826eaf18-277c-421e-b007-d1a13f6c6481" providerId="AD" clId="Web-{973A9564-B128-7732-751C-114F3C01A6AE}" dt="2025-03-18T14:48:59.123" v="12"/>
          <ac:picMkLst>
            <pc:docMk/>
            <pc:sldMk cId="1567430607" sldId="326"/>
            <ac:picMk id="3" creationId="{ECE7C0A7-68BB-CF67-FD9D-58DFC1D2E925}"/>
          </ac:picMkLst>
        </pc:picChg>
        <pc:picChg chg="add del mod">
          <ac:chgData name="Fernando W. T. R. P. it21278280" userId="S::it21278280@my.sliit.lk::826eaf18-277c-421e-b007-d1a13f6c6481" providerId="AD" clId="Web-{973A9564-B128-7732-751C-114F3C01A6AE}" dt="2025-03-18T14:48:59.123" v="11"/>
          <ac:picMkLst>
            <pc:docMk/>
            <pc:sldMk cId="1567430607" sldId="326"/>
            <ac:picMk id="4" creationId="{C24A433E-DE6E-BEC0-956C-5FED53D138F4}"/>
          </ac:picMkLst>
        </pc:picChg>
      </pc:sldChg>
    </pc:docChg>
  </pc:docChgLst>
  <pc:docChgLst>
    <pc:chgData name="Thathsara S. M. K. it21219566" userId="3566aabb-3a33-4e2e-92cc-680717f173b2" providerId="ADAL" clId="{32CE7DA8-F384-4606-B00D-C5A39F61D2DE}"/>
    <pc:docChg chg="undo custSel mod addSld delSld modSld sldOrd">
      <pc:chgData name="Thathsara S. M. K. it21219566" userId="3566aabb-3a33-4e2e-92cc-680717f173b2" providerId="ADAL" clId="{32CE7DA8-F384-4606-B00D-C5A39F61D2DE}" dt="2025-03-18T22:26:32.727" v="642" actId="1076"/>
      <pc:docMkLst>
        <pc:docMk/>
      </pc:docMkLst>
      <pc:sldChg chg="delSp add del ord setBg delDesignElem">
        <pc:chgData name="Thathsara S. M. K. it21219566" userId="3566aabb-3a33-4e2e-92cc-680717f173b2" providerId="ADAL" clId="{32CE7DA8-F384-4606-B00D-C5A39F61D2DE}" dt="2025-03-18T20:52:26.982" v="4"/>
        <pc:sldMkLst>
          <pc:docMk/>
          <pc:sldMk cId="2785880806" sldId="340"/>
        </pc:sldMkLst>
        <pc:spChg chg="del">
          <ac:chgData name="Thathsara S. M. K. it21219566" userId="3566aabb-3a33-4e2e-92cc-680717f173b2" providerId="ADAL" clId="{32CE7DA8-F384-4606-B00D-C5A39F61D2DE}" dt="2025-03-18T20:51:30.224" v="1"/>
          <ac:spMkLst>
            <pc:docMk/>
            <pc:sldMk cId="2785880806" sldId="340"/>
            <ac:spMk id="34" creationId="{A4AC5506-6312-4701-8D3C-40187889A947}"/>
          </ac:spMkLst>
        </pc:spChg>
      </pc:sldChg>
      <pc:sldChg chg="addSp add">
        <pc:chgData name="Thathsara S. M. K. it21219566" userId="3566aabb-3a33-4e2e-92cc-680717f173b2" providerId="ADAL" clId="{32CE7DA8-F384-4606-B00D-C5A39F61D2DE}" dt="2025-03-18T21:45:37.777" v="576"/>
        <pc:sldMkLst>
          <pc:docMk/>
          <pc:sldMk cId="2357347511" sldId="360"/>
        </pc:sldMkLst>
        <pc:spChg chg="add">
          <ac:chgData name="Thathsara S. M. K. it21219566" userId="3566aabb-3a33-4e2e-92cc-680717f173b2" providerId="ADAL" clId="{32CE7DA8-F384-4606-B00D-C5A39F61D2DE}" dt="2025-03-18T21:45:37.777" v="576"/>
          <ac:spMkLst>
            <pc:docMk/>
            <pc:sldMk cId="2357347511" sldId="360"/>
            <ac:spMk id="4" creationId="{7589AE33-BE85-4743-8BB1-434D2008DB5F}"/>
          </ac:spMkLst>
        </pc:spChg>
      </pc:sldChg>
      <pc:sldChg chg="addSp delSp modSp add ord">
        <pc:chgData name="Thathsara S. M. K. it21219566" userId="3566aabb-3a33-4e2e-92cc-680717f173b2" providerId="ADAL" clId="{32CE7DA8-F384-4606-B00D-C5A39F61D2DE}" dt="2025-03-18T21:31:52.199" v="440"/>
        <pc:sldMkLst>
          <pc:docMk/>
          <pc:sldMk cId="3667745078" sldId="362"/>
        </pc:sldMkLst>
        <pc:spChg chg="mod">
          <ac:chgData name="Thathsara S. M. K. it21219566" userId="3566aabb-3a33-4e2e-92cc-680717f173b2" providerId="ADAL" clId="{32CE7DA8-F384-4606-B00D-C5A39F61D2DE}" dt="2025-03-18T20:57:06.322" v="15"/>
          <ac:spMkLst>
            <pc:docMk/>
            <pc:sldMk cId="3667745078" sldId="362"/>
            <ac:spMk id="6" creationId="{439DAD2E-53EC-4668-BD04-3B7DF09868D3}"/>
          </ac:spMkLst>
        </pc:spChg>
        <pc:spChg chg="add">
          <ac:chgData name="Thathsara S. M. K. it21219566" userId="3566aabb-3a33-4e2e-92cc-680717f173b2" providerId="ADAL" clId="{32CE7DA8-F384-4606-B00D-C5A39F61D2DE}" dt="2025-03-18T21:31:52.199" v="440"/>
          <ac:spMkLst>
            <pc:docMk/>
            <pc:sldMk cId="3667745078" sldId="362"/>
            <ac:spMk id="7" creationId="{49A1030C-4B93-4237-AB59-3099F28C939D}"/>
          </ac:spMkLst>
        </pc:spChg>
        <pc:picChg chg="add mod">
          <ac:chgData name="Thathsara S. M. K. it21219566" userId="3566aabb-3a33-4e2e-92cc-680717f173b2" providerId="ADAL" clId="{32CE7DA8-F384-4606-B00D-C5A39F61D2DE}" dt="2025-03-18T21:18:27.956" v="96" actId="1582"/>
          <ac:picMkLst>
            <pc:docMk/>
            <pc:sldMk cId="3667745078" sldId="362"/>
            <ac:picMk id="3" creationId="{9179A414-E8C2-41F6-A87E-E48BC540CB0C}"/>
          </ac:picMkLst>
        </pc:picChg>
        <pc:picChg chg="del">
          <ac:chgData name="Thathsara S. M. K. it21219566" userId="3566aabb-3a33-4e2e-92cc-680717f173b2" providerId="ADAL" clId="{32CE7DA8-F384-4606-B00D-C5A39F61D2DE}" dt="2025-03-18T20:53:56.585" v="14" actId="478"/>
          <ac:picMkLst>
            <pc:docMk/>
            <pc:sldMk cId="3667745078" sldId="362"/>
            <ac:picMk id="9" creationId="{5D669870-78F7-4CB4-B79D-6F085C6479D9}"/>
          </ac:picMkLst>
        </pc:picChg>
      </pc:sldChg>
      <pc:sldChg chg="addSp delSp modSp add ord">
        <pc:chgData name="Thathsara S. M. K. it21219566" userId="3566aabb-3a33-4e2e-92cc-680717f173b2" providerId="ADAL" clId="{32CE7DA8-F384-4606-B00D-C5A39F61D2DE}" dt="2025-03-18T22:26:32.727" v="642" actId="1076"/>
        <pc:sldMkLst>
          <pc:docMk/>
          <pc:sldMk cId="1636259760" sldId="364"/>
        </pc:sldMkLst>
        <pc:spChg chg="mod">
          <ac:chgData name="Thathsara S. M. K. it21219566" userId="3566aabb-3a33-4e2e-92cc-680717f173b2" providerId="ADAL" clId="{32CE7DA8-F384-4606-B00D-C5A39F61D2DE}" dt="2025-03-18T20:53:22.424" v="10" actId="113"/>
          <ac:spMkLst>
            <pc:docMk/>
            <pc:sldMk cId="1636259760" sldId="364"/>
            <ac:spMk id="2" creationId="{8821FA4B-93AF-4EFD-89CA-884A88632BE3}"/>
          </ac:spMkLst>
        </pc:spChg>
        <pc:spChg chg="add">
          <ac:chgData name="Thathsara S. M. K. it21219566" userId="3566aabb-3a33-4e2e-92cc-680717f173b2" providerId="ADAL" clId="{32CE7DA8-F384-4606-B00D-C5A39F61D2DE}" dt="2025-03-18T21:31:47.164" v="439"/>
          <ac:spMkLst>
            <pc:docMk/>
            <pc:sldMk cId="1636259760" sldId="364"/>
            <ac:spMk id="5" creationId="{9F09E331-457A-418F-9E29-68F25AB2CC68}"/>
          </ac:spMkLst>
        </pc:spChg>
        <pc:spChg chg="add del mod">
          <ac:chgData name="Thathsara S. M. K. it21219566" userId="3566aabb-3a33-4e2e-92cc-680717f173b2" providerId="ADAL" clId="{32CE7DA8-F384-4606-B00D-C5A39F61D2DE}" dt="2025-03-18T22:07:57.862" v="638" actId="478"/>
          <ac:spMkLst>
            <pc:docMk/>
            <pc:sldMk cId="1636259760" sldId="364"/>
            <ac:spMk id="6" creationId="{DBA2020A-CB34-4B90-A249-3B3D53E4F4CB}"/>
          </ac:spMkLst>
        </pc:spChg>
        <pc:spChg chg="add del mod">
          <ac:chgData name="Thathsara S. M. K. it21219566" userId="3566aabb-3a33-4e2e-92cc-680717f173b2" providerId="ADAL" clId="{32CE7DA8-F384-4606-B00D-C5A39F61D2DE}" dt="2025-03-18T22:26:24.994" v="640" actId="931"/>
          <ac:spMkLst>
            <pc:docMk/>
            <pc:sldMk cId="1636259760" sldId="364"/>
            <ac:spMk id="8" creationId="{9CD7DEC8-E241-4AB1-8A21-04C6A6E6723A}"/>
          </ac:spMkLst>
        </pc:spChg>
        <pc:picChg chg="add del mod">
          <ac:chgData name="Thathsara S. M. K. it21219566" userId="3566aabb-3a33-4e2e-92cc-680717f173b2" providerId="ADAL" clId="{32CE7DA8-F384-4606-B00D-C5A39F61D2DE}" dt="2025-03-18T22:26:17.767" v="639" actId="478"/>
          <ac:picMkLst>
            <pc:docMk/>
            <pc:sldMk cId="1636259760" sldId="364"/>
            <ac:picMk id="4" creationId="{4A7D2D17-3CAE-4167-A8EF-029F325D8BBD}"/>
          </ac:picMkLst>
        </pc:picChg>
        <pc:picChg chg="add mod">
          <ac:chgData name="Thathsara S. M. K. it21219566" userId="3566aabb-3a33-4e2e-92cc-680717f173b2" providerId="ADAL" clId="{32CE7DA8-F384-4606-B00D-C5A39F61D2DE}" dt="2025-03-18T22:26:32.727" v="642" actId="1076"/>
          <ac:picMkLst>
            <pc:docMk/>
            <pc:sldMk cId="1636259760" sldId="364"/>
            <ac:picMk id="10" creationId="{F305F961-874F-45E4-81AF-19ECA041D6FE}"/>
          </ac:picMkLst>
        </pc:picChg>
      </pc:sldChg>
      <pc:sldChg chg="del">
        <pc:chgData name="Thathsara S. M. K. it21219566" userId="3566aabb-3a33-4e2e-92cc-680717f173b2" providerId="ADAL" clId="{32CE7DA8-F384-4606-B00D-C5A39F61D2DE}" dt="2025-03-18T21:54:52.832" v="606" actId="2696"/>
        <pc:sldMkLst>
          <pc:docMk/>
          <pc:sldMk cId="1636505899" sldId="365"/>
        </pc:sldMkLst>
      </pc:sldChg>
      <pc:sldChg chg="addSp modSp add ord">
        <pc:chgData name="Thathsara S. M. K. it21219566" userId="3566aabb-3a33-4e2e-92cc-680717f173b2" providerId="ADAL" clId="{32CE7DA8-F384-4606-B00D-C5A39F61D2DE}" dt="2025-03-18T22:02:02.266" v="636" actId="20577"/>
        <pc:sldMkLst>
          <pc:docMk/>
          <pc:sldMk cId="2011572173" sldId="404"/>
        </pc:sldMkLst>
        <pc:spChg chg="mod">
          <ac:chgData name="Thathsara S. M. K. it21219566" userId="3566aabb-3a33-4e2e-92cc-680717f173b2" providerId="ADAL" clId="{32CE7DA8-F384-4606-B00D-C5A39F61D2DE}" dt="2025-03-18T20:53:28.911" v="11" actId="113"/>
          <ac:spMkLst>
            <pc:docMk/>
            <pc:sldMk cId="2011572173" sldId="404"/>
            <ac:spMk id="2" creationId="{4128E15E-4274-470E-8C8F-D80A175D53FB}"/>
          </ac:spMkLst>
        </pc:spChg>
        <pc:spChg chg="mod">
          <ac:chgData name="Thathsara S. M. K. it21219566" userId="3566aabb-3a33-4e2e-92cc-680717f173b2" providerId="ADAL" clId="{32CE7DA8-F384-4606-B00D-C5A39F61D2DE}" dt="2025-03-18T22:02:02.266" v="636" actId="20577"/>
          <ac:spMkLst>
            <pc:docMk/>
            <pc:sldMk cId="2011572173" sldId="404"/>
            <ac:spMk id="3" creationId="{299DB9FD-A97C-4346-9320-FDE8FBC18307}"/>
          </ac:spMkLst>
        </pc:spChg>
        <pc:spChg chg="add">
          <ac:chgData name="Thathsara S. M. K. it21219566" userId="3566aabb-3a33-4e2e-92cc-680717f173b2" providerId="ADAL" clId="{32CE7DA8-F384-4606-B00D-C5A39F61D2DE}" dt="2025-03-18T21:31:43.224" v="438"/>
          <ac:spMkLst>
            <pc:docMk/>
            <pc:sldMk cId="2011572173" sldId="404"/>
            <ac:spMk id="4" creationId="{42D84CB2-14A5-478F-8CDC-6D57A50D1E80}"/>
          </ac:spMkLst>
        </pc:spChg>
      </pc:sldChg>
      <pc:sldChg chg="addSp delSp modSp add del mod setBg">
        <pc:chgData name="Thathsara S. M. K. it21219566" userId="3566aabb-3a33-4e2e-92cc-680717f173b2" providerId="ADAL" clId="{32CE7DA8-F384-4606-B00D-C5A39F61D2DE}" dt="2025-03-18T21:28:19.391" v="437" actId="2696"/>
        <pc:sldMkLst>
          <pc:docMk/>
          <pc:sldMk cId="3804871771" sldId="405"/>
        </pc:sldMkLst>
        <pc:spChg chg="mod">
          <ac:chgData name="Thathsara S. M. K. it21219566" userId="3566aabb-3a33-4e2e-92cc-680717f173b2" providerId="ADAL" clId="{32CE7DA8-F384-4606-B00D-C5A39F61D2DE}" dt="2025-03-18T21:05:00.256" v="30" actId="26606"/>
          <ac:spMkLst>
            <pc:docMk/>
            <pc:sldMk cId="3804871771" sldId="405"/>
            <ac:spMk id="2" creationId="{F48E7151-2D9D-4012-9307-98497D2D2DBD}"/>
          </ac:spMkLst>
        </pc:spChg>
        <pc:spChg chg="del mod">
          <ac:chgData name="Thathsara S. M. K. it21219566" userId="3566aabb-3a33-4e2e-92cc-680717f173b2" providerId="ADAL" clId="{32CE7DA8-F384-4606-B00D-C5A39F61D2DE}" dt="2025-03-18T21:04:53.937" v="28"/>
          <ac:spMkLst>
            <pc:docMk/>
            <pc:sldMk cId="3804871771" sldId="405"/>
            <ac:spMk id="3" creationId="{69353960-BD57-40BC-8078-9963E0A8B1EA}"/>
          </ac:spMkLst>
        </pc:spChg>
        <pc:spChg chg="add del">
          <ac:chgData name="Thathsara S. M. K. it21219566" userId="3566aabb-3a33-4e2e-92cc-680717f173b2" providerId="ADAL" clId="{32CE7DA8-F384-4606-B00D-C5A39F61D2DE}" dt="2025-03-18T21:05:00.256" v="30" actId="26606"/>
          <ac:spMkLst>
            <pc:docMk/>
            <pc:sldMk cId="3804871771" sldId="405"/>
            <ac:spMk id="9" creationId="{D4771268-CB57-404A-9271-370EB28F6090}"/>
          </ac:spMkLst>
        </pc:spChg>
        <pc:picChg chg="add mod">
          <ac:chgData name="Thathsara S. M. K. it21219566" userId="3566aabb-3a33-4e2e-92cc-680717f173b2" providerId="ADAL" clId="{32CE7DA8-F384-4606-B00D-C5A39F61D2DE}" dt="2025-03-18T21:20:05.118" v="106" actId="1076"/>
          <ac:picMkLst>
            <pc:docMk/>
            <pc:sldMk cId="3804871771" sldId="405"/>
            <ac:picMk id="4" creationId="{BA6BB962-B9B0-4D42-A116-B71B5A22C6C2}"/>
          </ac:picMkLst>
        </pc:picChg>
        <pc:picChg chg="del">
          <ac:chgData name="Thathsara S. M. K. it21219566" userId="3566aabb-3a33-4e2e-92cc-680717f173b2" providerId="ADAL" clId="{32CE7DA8-F384-4606-B00D-C5A39F61D2DE}" dt="2025-03-18T21:04:42.596" v="24" actId="478"/>
          <ac:picMkLst>
            <pc:docMk/>
            <pc:sldMk cId="3804871771" sldId="405"/>
            <ac:picMk id="5" creationId="{DFC9183F-4DD2-4ECB-AA1B-A1AE0B078E6B}"/>
          </ac:picMkLst>
        </pc:picChg>
        <pc:picChg chg="del">
          <ac:chgData name="Thathsara S. M. K. it21219566" userId="3566aabb-3a33-4e2e-92cc-680717f173b2" providerId="ADAL" clId="{32CE7DA8-F384-4606-B00D-C5A39F61D2DE}" dt="2025-03-18T21:04:49.507" v="27" actId="478"/>
          <ac:picMkLst>
            <pc:docMk/>
            <pc:sldMk cId="3804871771" sldId="405"/>
            <ac:picMk id="6" creationId="{969DE539-D630-4921-9DCA-39D589802ABE}"/>
          </ac:picMkLst>
        </pc:picChg>
        <pc:picChg chg="add mod">
          <ac:chgData name="Thathsara S. M. K. it21219566" userId="3566aabb-3a33-4e2e-92cc-680717f173b2" providerId="ADAL" clId="{32CE7DA8-F384-4606-B00D-C5A39F61D2DE}" dt="2025-03-18T21:20:07.639" v="107" actId="1076"/>
          <ac:picMkLst>
            <pc:docMk/>
            <pc:sldMk cId="3804871771" sldId="405"/>
            <ac:picMk id="7" creationId="{047E8778-340D-4C6C-ADB9-409C35B95EB6}"/>
          </ac:picMkLst>
        </pc:picChg>
      </pc:sldChg>
      <pc:sldChg chg="addSp delSp modSp add del">
        <pc:chgData name="Thathsara S. M. K. it21219566" userId="3566aabb-3a33-4e2e-92cc-680717f173b2" providerId="ADAL" clId="{32CE7DA8-F384-4606-B00D-C5A39F61D2DE}" dt="2025-03-18T21:07:14.124" v="35" actId="2696"/>
        <pc:sldMkLst>
          <pc:docMk/>
          <pc:sldMk cId="725623234" sldId="406"/>
        </pc:sldMkLst>
        <pc:spChg chg="add mod">
          <ac:chgData name="Thathsara S. M. K. it21219566" userId="3566aabb-3a33-4e2e-92cc-680717f173b2" providerId="ADAL" clId="{32CE7DA8-F384-4606-B00D-C5A39F61D2DE}" dt="2025-03-18T21:06:51.045" v="34" actId="478"/>
          <ac:spMkLst>
            <pc:docMk/>
            <pc:sldMk cId="725623234" sldId="406"/>
            <ac:spMk id="5" creationId="{74216FF9-5395-462A-ABF9-16E55469CFA6}"/>
          </ac:spMkLst>
        </pc:spChg>
        <pc:picChg chg="del">
          <ac:chgData name="Thathsara S. M. K. it21219566" userId="3566aabb-3a33-4e2e-92cc-680717f173b2" providerId="ADAL" clId="{32CE7DA8-F384-4606-B00D-C5A39F61D2DE}" dt="2025-03-18T21:06:51.045" v="34" actId="478"/>
          <ac:picMkLst>
            <pc:docMk/>
            <pc:sldMk cId="725623234" sldId="406"/>
            <ac:picMk id="4" creationId="{CFFBE825-9656-4C30-9C28-6B5CD5DFC103}"/>
          </ac:picMkLst>
        </pc:picChg>
      </pc:sldChg>
      <pc:sldChg chg="addSp delSp modSp add">
        <pc:chgData name="Thathsara S. M. K. it21219566" userId="3566aabb-3a33-4e2e-92cc-680717f173b2" providerId="ADAL" clId="{32CE7DA8-F384-4606-B00D-C5A39F61D2DE}" dt="2025-03-18T21:35:17.097" v="480"/>
        <pc:sldMkLst>
          <pc:docMk/>
          <pc:sldMk cId="1346310598" sldId="406"/>
        </pc:sldMkLst>
        <pc:spChg chg="mod">
          <ac:chgData name="Thathsara S. M. K. it21219566" userId="3566aabb-3a33-4e2e-92cc-680717f173b2" providerId="ADAL" clId="{32CE7DA8-F384-4606-B00D-C5A39F61D2DE}" dt="2025-03-18T21:07:28.114" v="50" actId="20577"/>
          <ac:spMkLst>
            <pc:docMk/>
            <pc:sldMk cId="1346310598" sldId="406"/>
            <ac:spMk id="2" creationId="{CBEE8233-97E6-420A-9B49-CF42D9F957A9}"/>
          </ac:spMkLst>
        </pc:spChg>
        <pc:spChg chg="del mod">
          <ac:chgData name="Thathsara S. M. K. it21219566" userId="3566aabb-3a33-4e2e-92cc-680717f173b2" providerId="ADAL" clId="{32CE7DA8-F384-4606-B00D-C5A39F61D2DE}" dt="2025-03-18T21:10:04.201" v="58"/>
          <ac:spMkLst>
            <pc:docMk/>
            <pc:sldMk cId="1346310598" sldId="406"/>
            <ac:spMk id="3" creationId="{E6EC1FDC-5B15-42EF-923A-DD2D27E2F655}"/>
          </ac:spMkLst>
        </pc:spChg>
        <pc:spChg chg="add">
          <ac:chgData name="Thathsara S. M. K. it21219566" userId="3566aabb-3a33-4e2e-92cc-680717f173b2" providerId="ADAL" clId="{32CE7DA8-F384-4606-B00D-C5A39F61D2DE}" dt="2025-03-18T21:35:17.097" v="480"/>
          <ac:spMkLst>
            <pc:docMk/>
            <pc:sldMk cId="1346310598" sldId="406"/>
            <ac:spMk id="7" creationId="{17E10A4D-C57E-4207-8746-F1FD46FD47CD}"/>
          </ac:spMkLst>
        </pc:spChg>
        <pc:picChg chg="add del mod">
          <ac:chgData name="Thathsara S. M. K. it21219566" userId="3566aabb-3a33-4e2e-92cc-680717f173b2" providerId="ADAL" clId="{32CE7DA8-F384-4606-B00D-C5A39F61D2DE}" dt="2025-03-18T21:09:52.641" v="57" actId="478"/>
          <ac:picMkLst>
            <pc:docMk/>
            <pc:sldMk cId="1346310598" sldId="406"/>
            <ac:picMk id="4" creationId="{2C527F51-2FA9-4D2A-8C9A-1A1B8FA5C078}"/>
          </ac:picMkLst>
        </pc:picChg>
        <pc:picChg chg="add mod">
          <ac:chgData name="Thathsara S. M. K. it21219566" userId="3566aabb-3a33-4e2e-92cc-680717f173b2" providerId="ADAL" clId="{32CE7DA8-F384-4606-B00D-C5A39F61D2DE}" dt="2025-03-18T21:17:55.651" v="93" actId="1582"/>
          <ac:picMkLst>
            <pc:docMk/>
            <pc:sldMk cId="1346310598" sldId="406"/>
            <ac:picMk id="5" creationId="{C0B5B226-41B5-4D7C-9B10-73A4BC8BC312}"/>
          </ac:picMkLst>
        </pc:picChg>
        <pc:picChg chg="add mod">
          <ac:chgData name="Thathsara S. M. K. it21219566" userId="3566aabb-3a33-4e2e-92cc-680717f173b2" providerId="ADAL" clId="{32CE7DA8-F384-4606-B00D-C5A39F61D2DE}" dt="2025-03-18T21:18:01.506" v="94" actId="1582"/>
          <ac:picMkLst>
            <pc:docMk/>
            <pc:sldMk cId="1346310598" sldId="406"/>
            <ac:picMk id="6" creationId="{A4A60ED9-FB4C-4FEF-9AAF-FACF72B81BA2}"/>
          </ac:picMkLst>
        </pc:picChg>
      </pc:sldChg>
      <pc:sldChg chg="addSp delSp modSp add ord">
        <pc:chgData name="Thathsara S. M. K. it21219566" userId="3566aabb-3a33-4e2e-92cc-680717f173b2" providerId="ADAL" clId="{32CE7DA8-F384-4606-B00D-C5A39F61D2DE}" dt="2025-03-18T21:35:20.245" v="481"/>
        <pc:sldMkLst>
          <pc:docMk/>
          <pc:sldMk cId="4258764351" sldId="407"/>
        </pc:sldMkLst>
        <pc:spChg chg="mod">
          <ac:chgData name="Thathsara S. M. K. it21219566" userId="3566aabb-3a33-4e2e-92cc-680717f173b2" providerId="ADAL" clId="{32CE7DA8-F384-4606-B00D-C5A39F61D2DE}" dt="2025-03-18T21:13:33.920" v="79" actId="20577"/>
          <ac:spMkLst>
            <pc:docMk/>
            <pc:sldMk cId="4258764351" sldId="407"/>
            <ac:spMk id="2" creationId="{5FA3F10C-1959-4BB2-A763-CC85B69D4213}"/>
          </ac:spMkLst>
        </pc:spChg>
        <pc:spChg chg="del">
          <ac:chgData name="Thathsara S. M. K. it21219566" userId="3566aabb-3a33-4e2e-92cc-680717f173b2" providerId="ADAL" clId="{32CE7DA8-F384-4606-B00D-C5A39F61D2DE}" dt="2025-03-18T21:13:47.942" v="80"/>
          <ac:spMkLst>
            <pc:docMk/>
            <pc:sldMk cId="4258764351" sldId="407"/>
            <ac:spMk id="3" creationId="{6783D7A7-C2EA-4598-8108-4188AB773449}"/>
          </ac:spMkLst>
        </pc:spChg>
        <pc:spChg chg="add">
          <ac:chgData name="Thathsara S. M. K. it21219566" userId="3566aabb-3a33-4e2e-92cc-680717f173b2" providerId="ADAL" clId="{32CE7DA8-F384-4606-B00D-C5A39F61D2DE}" dt="2025-03-18T21:35:20.245" v="481"/>
          <ac:spMkLst>
            <pc:docMk/>
            <pc:sldMk cId="4258764351" sldId="407"/>
            <ac:spMk id="6" creationId="{076230C0-D7C9-40A8-9C17-BE9538B759CE}"/>
          </ac:spMkLst>
        </pc:spChg>
        <pc:picChg chg="add mod">
          <ac:chgData name="Thathsara S. M. K. it21219566" userId="3566aabb-3a33-4e2e-92cc-680717f173b2" providerId="ADAL" clId="{32CE7DA8-F384-4606-B00D-C5A39F61D2DE}" dt="2025-03-18T21:18:59.065" v="99" actId="1582"/>
          <ac:picMkLst>
            <pc:docMk/>
            <pc:sldMk cId="4258764351" sldId="407"/>
            <ac:picMk id="4" creationId="{13A49501-11A1-4856-8D99-43B240029C8D}"/>
          </ac:picMkLst>
        </pc:picChg>
        <pc:picChg chg="add mod">
          <ac:chgData name="Thathsara S. M. K. it21219566" userId="3566aabb-3a33-4e2e-92cc-680717f173b2" providerId="ADAL" clId="{32CE7DA8-F384-4606-B00D-C5A39F61D2DE}" dt="2025-03-18T21:19:04.112" v="100" actId="1076"/>
          <ac:picMkLst>
            <pc:docMk/>
            <pc:sldMk cId="4258764351" sldId="407"/>
            <ac:picMk id="5" creationId="{538EB404-72B8-4FFA-A7FB-5342A7D7D05A}"/>
          </ac:picMkLst>
        </pc:picChg>
      </pc:sldChg>
      <pc:sldChg chg="add del">
        <pc:chgData name="Thathsara S. M. K. it21219566" userId="3566aabb-3a33-4e2e-92cc-680717f173b2" providerId="ADAL" clId="{32CE7DA8-F384-4606-B00D-C5A39F61D2DE}" dt="2025-03-18T21:20:47.013" v="109"/>
        <pc:sldMkLst>
          <pc:docMk/>
          <pc:sldMk cId="774744883" sldId="408"/>
        </pc:sldMkLst>
      </pc:sldChg>
      <pc:sldChg chg="addSp delSp modSp add del mod setBg">
        <pc:chgData name="Thathsara S. M. K. it21219566" userId="3566aabb-3a33-4e2e-92cc-680717f173b2" providerId="ADAL" clId="{32CE7DA8-F384-4606-B00D-C5A39F61D2DE}" dt="2025-03-18T21:34:52.060" v="476" actId="2696"/>
        <pc:sldMkLst>
          <pc:docMk/>
          <pc:sldMk cId="3492320612" sldId="408"/>
        </pc:sldMkLst>
        <pc:spChg chg="mod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2" creationId="{46016F22-4084-492C-BECC-D53DE7833736}"/>
          </ac:spMkLst>
        </pc:spChg>
        <pc:spChg chg="add del">
          <ac:chgData name="Thathsara S. M. K. it21219566" userId="3566aabb-3a33-4e2e-92cc-680717f173b2" providerId="ADAL" clId="{32CE7DA8-F384-4606-B00D-C5A39F61D2DE}" dt="2025-03-18T21:21:48.893" v="118"/>
          <ac:spMkLst>
            <pc:docMk/>
            <pc:sldMk cId="3492320612" sldId="408"/>
            <ac:spMk id="3" creationId="{6DECE85B-8E2F-4EC6-90D8-7EDB4C39C34A}"/>
          </ac:spMkLst>
        </pc:spChg>
        <pc:spChg chg="mod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4" creationId="{74E90AC8-3772-4093-A2D0-32BF80406F02}"/>
          </ac:spMkLst>
        </pc:spChg>
        <pc:spChg chg="add del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13" creationId="{DBC6133C-0615-4CE4-9132-37E609A9BDFA}"/>
          </ac:spMkLst>
        </pc:spChg>
        <pc:spChg chg="add">
          <ac:chgData name="Thathsara S. M. K. it21219566" userId="3566aabb-3a33-4e2e-92cc-680717f173b2" providerId="ADAL" clId="{32CE7DA8-F384-4606-B00D-C5A39F61D2DE}" dt="2025-03-18T21:31:56.078" v="441"/>
          <ac:spMkLst>
            <pc:docMk/>
            <pc:sldMk cId="3492320612" sldId="408"/>
            <ac:spMk id="14" creationId="{13BF64FF-9EAE-4794-B4C0-82EA9D5FDBAE}"/>
          </ac:spMkLst>
        </pc:spChg>
        <pc:spChg chg="add del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15" creationId="{169CC832-2974-4E8D-90ED-3E2941BA7336}"/>
          </ac:spMkLst>
        </pc:spChg>
        <pc:spChg chg="add del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17" creationId="{55222F96-971A-4F90-B841-6BAB416C7AC1}"/>
          </ac:spMkLst>
        </pc:spChg>
        <pc:spChg chg="add del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19" creationId="{08980754-6F4B-43C9-B9BE-127B6BED6586}"/>
          </ac:spMkLst>
        </pc:spChg>
        <pc:spChg chg="add del">
          <ac:chgData name="Thathsara S. M. K. it21219566" userId="3566aabb-3a33-4e2e-92cc-680717f173b2" providerId="ADAL" clId="{32CE7DA8-F384-4606-B00D-C5A39F61D2DE}" dt="2025-03-18T21:32:21.523" v="442" actId="26606"/>
          <ac:spMkLst>
            <pc:docMk/>
            <pc:sldMk cId="3492320612" sldId="408"/>
            <ac:spMk id="21" creationId="{2C1BBA94-3F40-40AA-8BB9-E69E25E537C1}"/>
          </ac:spMkLst>
        </pc:spChg>
        <pc:grpChg chg="add">
          <ac:chgData name="Thathsara S. M. K. it21219566" userId="3566aabb-3a33-4e2e-92cc-680717f173b2" providerId="ADAL" clId="{32CE7DA8-F384-4606-B00D-C5A39F61D2DE}" dt="2025-03-18T21:32:21.523" v="442" actId="26606"/>
          <ac:grpSpMkLst>
            <pc:docMk/>
            <pc:sldMk cId="3492320612" sldId="408"/>
            <ac:grpSpMk id="26" creationId="{6258F736-B256-8039-9DC6-F4E49A5C5AD5}"/>
          </ac:grpSpMkLst>
        </pc:grpChg>
        <pc:picChg chg="add del mod">
          <ac:chgData name="Thathsara S. M. K. it21219566" userId="3566aabb-3a33-4e2e-92cc-680717f173b2" providerId="ADAL" clId="{32CE7DA8-F384-4606-B00D-C5A39F61D2DE}" dt="2025-03-18T21:21:33.492" v="115"/>
          <ac:picMkLst>
            <pc:docMk/>
            <pc:sldMk cId="3492320612" sldId="408"/>
            <ac:picMk id="5" creationId="{B6EBFADB-ED59-44DF-A3B7-87FE163C904F}"/>
          </ac:picMkLst>
        </pc:picChg>
        <pc:picChg chg="add del">
          <ac:chgData name="Thathsara S. M. K. it21219566" userId="3566aabb-3a33-4e2e-92cc-680717f173b2" providerId="ADAL" clId="{32CE7DA8-F384-4606-B00D-C5A39F61D2DE}" dt="2025-03-18T21:21:45.874" v="117"/>
          <ac:picMkLst>
            <pc:docMk/>
            <pc:sldMk cId="3492320612" sldId="408"/>
            <ac:picMk id="6" creationId="{DA5FB226-09C2-4F79-A6C5-AC830C6E5237}"/>
          </ac:picMkLst>
        </pc:picChg>
        <pc:picChg chg="add del">
          <ac:chgData name="Thathsara S. M. K. it21219566" userId="3566aabb-3a33-4e2e-92cc-680717f173b2" providerId="ADAL" clId="{32CE7DA8-F384-4606-B00D-C5A39F61D2DE}" dt="2025-03-18T21:21:45.874" v="117"/>
          <ac:picMkLst>
            <pc:docMk/>
            <pc:sldMk cId="3492320612" sldId="408"/>
            <ac:picMk id="7" creationId="{83921188-ADC2-4048-9330-8B6D3EB64C9B}"/>
          </ac:picMkLst>
        </pc:picChg>
        <pc:picChg chg="add mod ord">
          <ac:chgData name="Thathsara S. M. K. it21219566" userId="3566aabb-3a33-4e2e-92cc-680717f173b2" providerId="ADAL" clId="{32CE7DA8-F384-4606-B00D-C5A39F61D2DE}" dt="2025-03-18T21:32:21.523" v="442" actId="26606"/>
          <ac:picMkLst>
            <pc:docMk/>
            <pc:sldMk cId="3492320612" sldId="408"/>
            <ac:picMk id="8" creationId="{F9BA8D59-827D-49BC-8D46-B128E37B4851}"/>
          </ac:picMkLst>
        </pc:picChg>
      </pc:sldChg>
      <pc:sldChg chg="addSp delSp modSp add">
        <pc:chgData name="Thathsara S. M. K. it21219566" userId="3566aabb-3a33-4e2e-92cc-680717f173b2" providerId="ADAL" clId="{32CE7DA8-F384-4606-B00D-C5A39F61D2DE}" dt="2025-03-18T21:35:04.926" v="479" actId="1076"/>
        <pc:sldMkLst>
          <pc:docMk/>
          <pc:sldMk cId="99967958" sldId="409"/>
        </pc:sldMkLst>
        <pc:spChg chg="mod">
          <ac:chgData name="Thathsara S. M. K. it21219566" userId="3566aabb-3a33-4e2e-92cc-680717f173b2" providerId="ADAL" clId="{32CE7DA8-F384-4606-B00D-C5A39F61D2DE}" dt="2025-03-18T21:34:30.980" v="475" actId="113"/>
          <ac:spMkLst>
            <pc:docMk/>
            <pc:sldMk cId="99967958" sldId="409"/>
            <ac:spMk id="2" creationId="{C23967A0-DC41-40AB-BD38-367A9583E27C}"/>
          </ac:spMkLst>
        </pc:spChg>
        <pc:spChg chg="del">
          <ac:chgData name="Thathsara S. M. K. it21219566" userId="3566aabb-3a33-4e2e-92cc-680717f173b2" providerId="ADAL" clId="{32CE7DA8-F384-4606-B00D-C5A39F61D2DE}" dt="2025-03-18T21:33:04.367" v="447"/>
          <ac:spMkLst>
            <pc:docMk/>
            <pc:sldMk cId="99967958" sldId="409"/>
            <ac:spMk id="3" creationId="{0F7D2A2B-D288-4948-B67E-431C1FCFEC1A}"/>
          </ac:spMkLst>
        </pc:spChg>
        <pc:spChg chg="add del mod">
          <ac:chgData name="Thathsara S. M. K. it21219566" userId="3566aabb-3a33-4e2e-92cc-680717f173b2" providerId="ADAL" clId="{32CE7DA8-F384-4606-B00D-C5A39F61D2DE}" dt="2025-03-18T21:34:59.383" v="477" actId="1076"/>
          <ac:spMkLst>
            <pc:docMk/>
            <pc:sldMk cId="99967958" sldId="409"/>
            <ac:spMk id="4" creationId="{BF169084-6B67-4D2A-9098-7D092E41D972}"/>
          </ac:spMkLst>
        </pc:spChg>
        <pc:spChg chg="add del">
          <ac:chgData name="Thathsara S. M. K. it21219566" userId="3566aabb-3a33-4e2e-92cc-680717f173b2" providerId="ADAL" clId="{32CE7DA8-F384-4606-B00D-C5A39F61D2DE}" dt="2025-03-18T21:32:44.652" v="445"/>
          <ac:spMkLst>
            <pc:docMk/>
            <pc:sldMk cId="99967958" sldId="409"/>
            <ac:spMk id="5" creationId="{5AB276D5-2B3E-46C8-985E-88D99997C23F}"/>
          </ac:spMkLst>
        </pc:spChg>
        <pc:spChg chg="add">
          <ac:chgData name="Thathsara S. M. K. it21219566" userId="3566aabb-3a33-4e2e-92cc-680717f173b2" providerId="ADAL" clId="{32CE7DA8-F384-4606-B00D-C5A39F61D2DE}" dt="2025-03-18T21:32:53.394" v="446"/>
          <ac:spMkLst>
            <pc:docMk/>
            <pc:sldMk cId="99967958" sldId="409"/>
            <ac:spMk id="6" creationId="{40B63857-AB6D-4F45-99A9-E92B4D19C92A}"/>
          </ac:spMkLst>
        </pc:spChg>
        <pc:picChg chg="add mod">
          <ac:chgData name="Thathsara S. M. K. it21219566" userId="3566aabb-3a33-4e2e-92cc-680717f173b2" providerId="ADAL" clId="{32CE7DA8-F384-4606-B00D-C5A39F61D2DE}" dt="2025-03-18T21:35:04.926" v="479" actId="1076"/>
          <ac:picMkLst>
            <pc:docMk/>
            <pc:sldMk cId="99967958" sldId="409"/>
            <ac:picMk id="7" creationId="{D4633732-70FF-4FBF-B4F1-1E1ED1EAB456}"/>
          </ac:picMkLst>
        </pc:picChg>
        <pc:picChg chg="add del">
          <ac:chgData name="Thathsara S. M. K. it21219566" userId="3566aabb-3a33-4e2e-92cc-680717f173b2" providerId="ADAL" clId="{32CE7DA8-F384-4606-B00D-C5A39F61D2DE}" dt="2025-03-18T21:33:33.703" v="467"/>
          <ac:picMkLst>
            <pc:docMk/>
            <pc:sldMk cId="99967958" sldId="409"/>
            <ac:picMk id="8" creationId="{0C39DC8A-87B3-4C05-B028-AE3812466054}"/>
          </ac:picMkLst>
        </pc:picChg>
      </pc:sldChg>
      <pc:sldChg chg="addSp delSp modSp add ord">
        <pc:chgData name="Thathsara S. M. K. it21219566" userId="3566aabb-3a33-4e2e-92cc-680717f173b2" providerId="ADAL" clId="{32CE7DA8-F384-4606-B00D-C5A39F61D2DE}" dt="2025-03-18T21:37:40.548" v="521"/>
        <pc:sldMkLst>
          <pc:docMk/>
          <pc:sldMk cId="3907671001" sldId="410"/>
        </pc:sldMkLst>
        <pc:spChg chg="mod">
          <ac:chgData name="Thathsara S. M. K. it21219566" userId="3566aabb-3a33-4e2e-92cc-680717f173b2" providerId="ADAL" clId="{32CE7DA8-F384-4606-B00D-C5A39F61D2DE}" dt="2025-03-18T21:36:30.753" v="505" actId="20577"/>
          <ac:spMkLst>
            <pc:docMk/>
            <pc:sldMk cId="3907671001" sldId="410"/>
            <ac:spMk id="2" creationId="{C6649F14-29F2-40D7-BC49-89A7D31A8156}"/>
          </ac:spMkLst>
        </pc:spChg>
        <pc:spChg chg="del">
          <ac:chgData name="Thathsara S. M. K. it21219566" userId="3566aabb-3a33-4e2e-92cc-680717f173b2" providerId="ADAL" clId="{32CE7DA8-F384-4606-B00D-C5A39F61D2DE}" dt="2025-03-18T21:36:35.501" v="506"/>
          <ac:spMkLst>
            <pc:docMk/>
            <pc:sldMk cId="3907671001" sldId="410"/>
            <ac:spMk id="3" creationId="{B10479DD-B7ED-4D60-ABB6-EEB2DFAFA797}"/>
          </ac:spMkLst>
        </pc:spChg>
        <pc:spChg chg="add">
          <ac:chgData name="Thathsara S. M. K. it21219566" userId="3566aabb-3a33-4e2e-92cc-680717f173b2" providerId="ADAL" clId="{32CE7DA8-F384-4606-B00D-C5A39F61D2DE}" dt="2025-03-18T21:37:40.548" v="521"/>
          <ac:spMkLst>
            <pc:docMk/>
            <pc:sldMk cId="3907671001" sldId="410"/>
            <ac:spMk id="6" creationId="{B2FF03BC-62D7-4415-A896-BCC31847A47E}"/>
          </ac:spMkLst>
        </pc:spChg>
        <pc:picChg chg="add mod ord">
          <ac:chgData name="Thathsara S. M. K. it21219566" userId="3566aabb-3a33-4e2e-92cc-680717f173b2" providerId="ADAL" clId="{32CE7DA8-F384-4606-B00D-C5A39F61D2DE}" dt="2025-03-18T21:37:30.414" v="519" actId="1076"/>
          <ac:picMkLst>
            <pc:docMk/>
            <pc:sldMk cId="3907671001" sldId="410"/>
            <ac:picMk id="4" creationId="{55B0734B-9BA0-461C-95D5-DEFC60A507FF}"/>
          </ac:picMkLst>
        </pc:picChg>
        <pc:picChg chg="add mod">
          <ac:chgData name="Thathsara S. M. K. it21219566" userId="3566aabb-3a33-4e2e-92cc-680717f173b2" providerId="ADAL" clId="{32CE7DA8-F384-4606-B00D-C5A39F61D2DE}" dt="2025-03-18T21:37:34" v="520" actId="1076"/>
          <ac:picMkLst>
            <pc:docMk/>
            <pc:sldMk cId="3907671001" sldId="410"/>
            <ac:picMk id="5" creationId="{4FFB0575-FBFC-4F62-9B78-CCAA69CF58AD}"/>
          </ac:picMkLst>
        </pc:picChg>
      </pc:sldChg>
      <pc:sldChg chg="addSp delSp modSp add">
        <pc:chgData name="Thathsara S. M. K. it21219566" userId="3566aabb-3a33-4e2e-92cc-680717f173b2" providerId="ADAL" clId="{32CE7DA8-F384-4606-B00D-C5A39F61D2DE}" dt="2025-03-18T21:44:45.742" v="574" actId="1076"/>
        <pc:sldMkLst>
          <pc:docMk/>
          <pc:sldMk cId="1427575487" sldId="411"/>
        </pc:sldMkLst>
        <pc:spChg chg="mod">
          <ac:chgData name="Thathsara S. M. K. it21219566" userId="3566aabb-3a33-4e2e-92cc-680717f173b2" providerId="ADAL" clId="{32CE7DA8-F384-4606-B00D-C5A39F61D2DE}" dt="2025-03-18T21:42:55.984" v="563" actId="1076"/>
          <ac:spMkLst>
            <pc:docMk/>
            <pc:sldMk cId="1427575487" sldId="411"/>
            <ac:spMk id="2" creationId="{8266A9CD-2579-4BBA-81CA-20E858E24720}"/>
          </ac:spMkLst>
        </pc:spChg>
        <pc:spChg chg="del">
          <ac:chgData name="Thathsara S. M. K. it21219566" userId="3566aabb-3a33-4e2e-92cc-680717f173b2" providerId="ADAL" clId="{32CE7DA8-F384-4606-B00D-C5A39F61D2DE}" dt="2025-03-18T21:39:40.528" v="545"/>
          <ac:spMkLst>
            <pc:docMk/>
            <pc:sldMk cId="1427575487" sldId="411"/>
            <ac:spMk id="3" creationId="{F4D6B646-BE79-48FC-97C4-858392C7A49C}"/>
          </ac:spMkLst>
        </pc:spChg>
        <pc:spChg chg="add del mod ord">
          <ac:chgData name="Thathsara S. M. K. it21219566" userId="3566aabb-3a33-4e2e-92cc-680717f173b2" providerId="ADAL" clId="{32CE7DA8-F384-4606-B00D-C5A39F61D2DE}" dt="2025-03-18T21:43:33.841" v="564"/>
          <ac:spMkLst>
            <pc:docMk/>
            <pc:sldMk cId="1427575487" sldId="411"/>
            <ac:spMk id="5" creationId="{600A69E4-FAD2-44AC-A6A8-4B3106B0FBB8}"/>
          </ac:spMkLst>
        </pc:spChg>
        <pc:spChg chg="add del mod">
          <ac:chgData name="Thathsara S. M. K. it21219566" userId="3566aabb-3a33-4e2e-92cc-680717f173b2" providerId="ADAL" clId="{32CE7DA8-F384-4606-B00D-C5A39F61D2DE}" dt="2025-03-18T21:43:38.024" v="565"/>
          <ac:spMkLst>
            <pc:docMk/>
            <pc:sldMk cId="1427575487" sldId="411"/>
            <ac:spMk id="7" creationId="{C8DA5F49-4CCC-4300-AB8D-5640DF329B5B}"/>
          </ac:spMkLst>
        </pc:spChg>
        <pc:spChg chg="add mod">
          <ac:chgData name="Thathsara S. M. K. it21219566" userId="3566aabb-3a33-4e2e-92cc-680717f173b2" providerId="ADAL" clId="{32CE7DA8-F384-4606-B00D-C5A39F61D2DE}" dt="2025-03-18T21:44:31.022" v="571" actId="1076"/>
          <ac:spMkLst>
            <pc:docMk/>
            <pc:sldMk cId="1427575487" sldId="411"/>
            <ac:spMk id="10" creationId="{3C2A13E6-E14F-40D6-88B6-15FDDD046DDF}"/>
          </ac:spMkLst>
        </pc:spChg>
        <pc:picChg chg="add del mod">
          <ac:chgData name="Thathsara S. M. K. it21219566" userId="3566aabb-3a33-4e2e-92cc-680717f173b2" providerId="ADAL" clId="{32CE7DA8-F384-4606-B00D-C5A39F61D2DE}" dt="2025-03-18T21:43:33.841" v="564"/>
          <ac:picMkLst>
            <pc:docMk/>
            <pc:sldMk cId="1427575487" sldId="411"/>
            <ac:picMk id="4" creationId="{8B0CEF95-14F2-477C-8DC3-8BFA37F3793C}"/>
          </ac:picMkLst>
        </pc:picChg>
        <pc:picChg chg="add del mod">
          <ac:chgData name="Thathsara S. M. K. it21219566" userId="3566aabb-3a33-4e2e-92cc-680717f173b2" providerId="ADAL" clId="{32CE7DA8-F384-4606-B00D-C5A39F61D2DE}" dt="2025-03-18T21:43:33.841" v="564"/>
          <ac:picMkLst>
            <pc:docMk/>
            <pc:sldMk cId="1427575487" sldId="411"/>
            <ac:picMk id="6" creationId="{3CF05913-C880-4CBD-A3CA-927345D73925}"/>
          </ac:picMkLst>
        </pc:picChg>
        <pc:picChg chg="add mod">
          <ac:chgData name="Thathsara S. M. K. it21219566" userId="3566aabb-3a33-4e2e-92cc-680717f173b2" providerId="ADAL" clId="{32CE7DA8-F384-4606-B00D-C5A39F61D2DE}" dt="2025-03-18T21:44:45.742" v="574" actId="1076"/>
          <ac:picMkLst>
            <pc:docMk/>
            <pc:sldMk cId="1427575487" sldId="411"/>
            <ac:picMk id="8" creationId="{C9BD1A95-26B1-4AA7-912A-A18EF3900B02}"/>
          </ac:picMkLst>
        </pc:picChg>
        <pc:picChg chg="add mod">
          <ac:chgData name="Thathsara S. M. K. it21219566" userId="3566aabb-3a33-4e2e-92cc-680717f173b2" providerId="ADAL" clId="{32CE7DA8-F384-4606-B00D-C5A39F61D2DE}" dt="2025-03-18T21:44:20.783" v="569" actId="1076"/>
          <ac:picMkLst>
            <pc:docMk/>
            <pc:sldMk cId="1427575487" sldId="411"/>
            <ac:picMk id="9" creationId="{514C9326-CF39-4E9F-8552-086FA0328AA0}"/>
          </ac:picMkLst>
        </pc:picChg>
      </pc:sldChg>
      <pc:sldChg chg="addSp delSp modSp add ord">
        <pc:chgData name="Thathsara S. M. K. it21219566" userId="3566aabb-3a33-4e2e-92cc-680717f173b2" providerId="ADAL" clId="{32CE7DA8-F384-4606-B00D-C5A39F61D2DE}" dt="2025-03-18T21:58:31.180" v="633" actId="20577"/>
        <pc:sldMkLst>
          <pc:docMk/>
          <pc:sldMk cId="906936089" sldId="412"/>
        </pc:sldMkLst>
        <pc:spChg chg="mod">
          <ac:chgData name="Thathsara S. M. K. it21219566" userId="3566aabb-3a33-4e2e-92cc-680717f173b2" providerId="ADAL" clId="{32CE7DA8-F384-4606-B00D-C5A39F61D2DE}" dt="2025-03-18T21:54:35.676" v="605" actId="20577"/>
          <ac:spMkLst>
            <pc:docMk/>
            <pc:sldMk cId="906936089" sldId="412"/>
            <ac:spMk id="2" creationId="{8266A9CD-2579-4BBA-81CA-20E858E24720}"/>
          </ac:spMkLst>
        </pc:spChg>
        <pc:spChg chg="add del mod">
          <ac:chgData name="Thathsara S. M. K. it21219566" userId="3566aabb-3a33-4e2e-92cc-680717f173b2" providerId="ADAL" clId="{32CE7DA8-F384-4606-B00D-C5A39F61D2DE}" dt="2025-03-18T21:52:26.774" v="580"/>
          <ac:spMkLst>
            <pc:docMk/>
            <pc:sldMk cId="906936089" sldId="412"/>
            <ac:spMk id="4" creationId="{64EB6507-9E97-49B3-A4B9-72B2D6D14FE6}"/>
          </ac:spMkLst>
        </pc:spChg>
        <pc:spChg chg="add del mod">
          <ac:chgData name="Thathsara S. M. K. it21219566" userId="3566aabb-3a33-4e2e-92cc-680717f173b2" providerId="ADAL" clId="{32CE7DA8-F384-4606-B00D-C5A39F61D2DE}" dt="2025-03-18T21:56:58.962" v="614" actId="478"/>
          <ac:spMkLst>
            <pc:docMk/>
            <pc:sldMk cId="906936089" sldId="412"/>
            <ac:spMk id="7" creationId="{52A59FCB-D35B-4F4D-A42B-FFA49EE0A5E9}"/>
          </ac:spMkLst>
        </pc:spChg>
        <pc:spChg chg="add mod">
          <ac:chgData name="Thathsara S. M. K. it21219566" userId="3566aabb-3a33-4e2e-92cc-680717f173b2" providerId="ADAL" clId="{32CE7DA8-F384-4606-B00D-C5A39F61D2DE}" dt="2025-03-18T21:58:31.180" v="633" actId="20577"/>
          <ac:spMkLst>
            <pc:docMk/>
            <pc:sldMk cId="906936089" sldId="412"/>
            <ac:spMk id="11" creationId="{2B831786-56F1-4C50-880D-7A75C7EBC6C9}"/>
          </ac:spMkLst>
        </pc:spChg>
        <pc:picChg chg="add mod">
          <ac:chgData name="Thathsara S. M. K. it21219566" userId="3566aabb-3a33-4e2e-92cc-680717f173b2" providerId="ADAL" clId="{32CE7DA8-F384-4606-B00D-C5A39F61D2DE}" dt="2025-03-18T21:57:11.087" v="617" actId="962"/>
          <ac:picMkLst>
            <pc:docMk/>
            <pc:sldMk cId="906936089" sldId="412"/>
            <ac:picMk id="5" creationId="{E35EAAD3-3B50-469E-9241-513D522AE66B}"/>
          </ac:picMkLst>
        </pc:picChg>
        <pc:picChg chg="add mod">
          <ac:chgData name="Thathsara S. M. K. it21219566" userId="3566aabb-3a33-4e2e-92cc-680717f173b2" providerId="ADAL" clId="{32CE7DA8-F384-4606-B00D-C5A39F61D2DE}" dt="2025-03-18T21:58:10.280" v="625" actId="1076"/>
          <ac:picMkLst>
            <pc:docMk/>
            <pc:sldMk cId="906936089" sldId="412"/>
            <ac:picMk id="6" creationId="{902823A4-25C5-47DB-A708-1495F8C75B1B}"/>
          </ac:picMkLst>
        </pc:picChg>
        <pc:picChg chg="del">
          <ac:chgData name="Thathsara S. M. K. it21219566" userId="3566aabb-3a33-4e2e-92cc-680717f173b2" providerId="ADAL" clId="{32CE7DA8-F384-4606-B00D-C5A39F61D2DE}" dt="2025-03-18T21:52:23.893" v="579" actId="478"/>
          <ac:picMkLst>
            <pc:docMk/>
            <pc:sldMk cId="906936089" sldId="412"/>
            <ac:picMk id="8" creationId="{C9BD1A95-26B1-4AA7-912A-A18EF3900B02}"/>
          </ac:picMkLst>
        </pc:picChg>
        <pc:picChg chg="del">
          <ac:chgData name="Thathsara S. M. K. it21219566" userId="3566aabb-3a33-4e2e-92cc-680717f173b2" providerId="ADAL" clId="{32CE7DA8-F384-4606-B00D-C5A39F61D2DE}" dt="2025-03-18T21:52:22.196" v="578" actId="478"/>
          <ac:picMkLst>
            <pc:docMk/>
            <pc:sldMk cId="906936089" sldId="412"/>
            <ac:picMk id="9" creationId="{514C9326-CF39-4E9F-8552-086FA0328AA0}"/>
          </ac:picMkLst>
        </pc:picChg>
      </pc:sldChg>
    </pc:docChg>
  </pc:docChgLst>
  <pc:docChgLst>
    <pc:chgData name="IT21388316 Rathnayake R.M.S.N." userId="a2b149c0-3a8b-436c-954e-62388070a66c" providerId="ADAL" clId="{79C58D49-D417-418A-87FD-A9DD8A3DCB47}"/>
    <pc:docChg chg="undo custSel addSld delSld modSld sldOrd">
      <pc:chgData name="IT21388316 Rathnayake R.M.S.N." userId="a2b149c0-3a8b-436c-954e-62388070a66c" providerId="ADAL" clId="{79C58D49-D417-418A-87FD-A9DD8A3DCB47}" dt="2025-03-19T04:35:19.307" v="752" actId="1076"/>
      <pc:docMkLst>
        <pc:docMk/>
      </pc:docMkLst>
      <pc:sldChg chg="del">
        <pc:chgData name="IT21388316 Rathnayake R.M.S.N." userId="a2b149c0-3a8b-436c-954e-62388070a66c" providerId="ADAL" clId="{79C58D49-D417-418A-87FD-A9DD8A3DCB47}" dt="2025-03-19T03:28:33.858" v="751" actId="2696"/>
        <pc:sldMkLst>
          <pc:docMk/>
          <pc:sldMk cId="1428368270" sldId="256"/>
        </pc:sldMkLst>
      </pc:sldChg>
      <pc:sldChg chg="addSp delSp modSp">
        <pc:chgData name="IT21388316 Rathnayake R.M.S.N." userId="a2b149c0-3a8b-436c-954e-62388070a66c" providerId="ADAL" clId="{79C58D49-D417-418A-87FD-A9DD8A3DCB47}" dt="2025-03-18T17:22:33.208" v="687" actId="1440"/>
        <pc:sldMkLst>
          <pc:docMk/>
          <pc:sldMk cId="3658498589" sldId="274"/>
        </pc:sldMkLst>
        <pc:spChg chg="add del mod">
          <ac:chgData name="IT21388316 Rathnayake R.M.S.N." userId="a2b149c0-3a8b-436c-954e-62388070a66c" providerId="ADAL" clId="{79C58D49-D417-418A-87FD-A9DD8A3DCB47}" dt="2025-03-18T12:55:59.789" v="2" actId="478"/>
          <ac:spMkLst>
            <pc:docMk/>
            <pc:sldMk cId="3658498589" sldId="274"/>
            <ac:spMk id="3" creationId="{7A594D24-D3E7-4EC5-8E55-F55FCAA1D282}"/>
          </ac:spMkLst>
        </pc:spChg>
        <pc:spChg chg="add del mod">
          <ac:chgData name="IT21388316 Rathnayake R.M.S.N." userId="a2b149c0-3a8b-436c-954e-62388070a66c" providerId="ADAL" clId="{79C58D49-D417-418A-87FD-A9DD8A3DCB47}" dt="2025-03-18T12:56:02.941" v="3" actId="478"/>
          <ac:spMkLst>
            <pc:docMk/>
            <pc:sldMk cId="3658498589" sldId="274"/>
            <ac:spMk id="4" creationId="{CEB8DF50-C2CE-44E7-A53C-F9850C4099F8}"/>
          </ac:spMkLst>
        </pc:spChg>
        <pc:spChg chg="add mod">
          <ac:chgData name="IT21388316 Rathnayake R.M.S.N." userId="a2b149c0-3a8b-436c-954e-62388070a66c" providerId="ADAL" clId="{79C58D49-D417-418A-87FD-A9DD8A3DCB47}" dt="2025-03-18T17:19:11.362" v="678" actId="404"/>
          <ac:spMkLst>
            <pc:docMk/>
            <pc:sldMk cId="3658498589" sldId="274"/>
            <ac:spMk id="5" creationId="{F3C791E5-BFED-4ADE-931A-AEB187700B3F}"/>
          </ac:spMkLst>
        </pc:spChg>
        <pc:spChg chg="add del">
          <ac:chgData name="IT21388316 Rathnayake R.M.S.N." userId="a2b149c0-3a8b-436c-954e-62388070a66c" providerId="ADAL" clId="{79C58D49-D417-418A-87FD-A9DD8A3DCB47}" dt="2025-03-18T12:56:05.694" v="5"/>
          <ac:spMkLst>
            <pc:docMk/>
            <pc:sldMk cId="3658498589" sldId="274"/>
            <ac:spMk id="6" creationId="{2FD69299-B760-4F8D-8B72-7C65DED2FE35}"/>
          </ac:spMkLst>
        </pc:spChg>
        <pc:spChg chg="add del mod">
          <ac:chgData name="IT21388316 Rathnayake R.M.S.N." userId="a2b149c0-3a8b-436c-954e-62388070a66c" providerId="ADAL" clId="{79C58D49-D417-418A-87FD-A9DD8A3DCB47}" dt="2025-03-18T12:56:21.109" v="9"/>
          <ac:spMkLst>
            <pc:docMk/>
            <pc:sldMk cId="3658498589" sldId="274"/>
            <ac:spMk id="8" creationId="{5814B3D1-F3F4-4AE3-BFE2-A9C7BA1BC888}"/>
          </ac:spMkLst>
        </pc:spChg>
        <pc:spChg chg="add mod">
          <ac:chgData name="IT21388316 Rathnayake R.M.S.N." userId="a2b149c0-3a8b-436c-954e-62388070a66c" providerId="ADAL" clId="{79C58D49-D417-418A-87FD-A9DD8A3DCB47}" dt="2025-03-18T12:56:31.403" v="11" actId="1076"/>
          <ac:spMkLst>
            <pc:docMk/>
            <pc:sldMk cId="3658498589" sldId="274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7:22:33.208" v="687" actId="1440"/>
          <ac:picMkLst>
            <pc:docMk/>
            <pc:sldMk cId="3658498589" sldId="274"/>
            <ac:picMk id="10" creationId="{5C38B276-2A9B-4BFC-8BF0-407D812BF958}"/>
          </ac:picMkLst>
        </pc:picChg>
      </pc:sldChg>
      <pc:sldChg chg="modSp add">
        <pc:chgData name="IT21388316 Rathnayake R.M.S.N." userId="a2b149c0-3a8b-436c-954e-62388070a66c" providerId="ADAL" clId="{79C58D49-D417-418A-87FD-A9DD8A3DCB47}" dt="2025-03-18T17:36:48.707" v="737" actId="1440"/>
        <pc:sldMkLst>
          <pc:docMk/>
          <pc:sldMk cId="2242747520" sldId="345"/>
        </pc:sldMkLst>
        <pc:spChg chg="mod">
          <ac:chgData name="IT21388316 Rathnayake R.M.S.N." userId="a2b149c0-3a8b-436c-954e-62388070a66c" providerId="ADAL" clId="{79C58D49-D417-418A-87FD-A9DD8A3DCB47}" dt="2025-03-18T14:15:58.836" v="146" actId="1076"/>
          <ac:spMkLst>
            <pc:docMk/>
            <pc:sldMk cId="2242747520" sldId="345"/>
            <ac:spMk id="2" creationId="{9E0D2FE6-C20C-4F80-A685-D96309B6AF52}"/>
          </ac:spMkLst>
        </pc:spChg>
        <pc:picChg chg="mod">
          <ac:chgData name="IT21388316 Rathnayake R.M.S.N." userId="a2b149c0-3a8b-436c-954e-62388070a66c" providerId="ADAL" clId="{79C58D49-D417-418A-87FD-A9DD8A3DCB47}" dt="2025-03-18T17:36:48.707" v="737" actId="1440"/>
          <ac:picMkLst>
            <pc:docMk/>
            <pc:sldMk cId="2242747520" sldId="345"/>
            <ac:picMk id="4" creationId="{2A31EF11-F7F8-4691-972B-BB9383BECCF9}"/>
          </ac:picMkLst>
        </pc:picChg>
      </pc:sldChg>
      <pc:sldChg chg="modSp add">
        <pc:chgData name="IT21388316 Rathnayake R.M.S.N." userId="a2b149c0-3a8b-436c-954e-62388070a66c" providerId="ADAL" clId="{79C58D49-D417-418A-87FD-A9DD8A3DCB47}" dt="2025-03-18T17:36:31.088" v="735" actId="1440"/>
        <pc:sldMkLst>
          <pc:docMk/>
          <pc:sldMk cId="505405755" sldId="346"/>
        </pc:sldMkLst>
        <pc:spChg chg="mod">
          <ac:chgData name="IT21388316 Rathnayake R.M.S.N." userId="a2b149c0-3a8b-436c-954e-62388070a66c" providerId="ADAL" clId="{79C58D49-D417-418A-87FD-A9DD8A3DCB47}" dt="2025-03-18T14:29:50.843" v="152" actId="108"/>
          <ac:spMkLst>
            <pc:docMk/>
            <pc:sldMk cId="505405755" sldId="346"/>
            <ac:spMk id="2" creationId="{DBD0B7F9-326F-460B-8AD4-0869DCDC7FE7}"/>
          </ac:spMkLst>
        </pc:spChg>
        <pc:spChg chg="mod">
          <ac:chgData name="IT21388316 Rathnayake R.M.S.N." userId="a2b149c0-3a8b-436c-954e-62388070a66c" providerId="ADAL" clId="{79C58D49-D417-418A-87FD-A9DD8A3DCB47}" dt="2025-03-18T15:20:35.170" v="273" actId="14100"/>
          <ac:spMkLst>
            <pc:docMk/>
            <pc:sldMk cId="505405755" sldId="346"/>
            <ac:spMk id="3" creationId="{5E77448A-13D7-4451-8D29-2B9BE443D356}"/>
          </ac:spMkLst>
        </pc:spChg>
        <pc:picChg chg="mod">
          <ac:chgData name="IT21388316 Rathnayake R.M.S.N." userId="a2b149c0-3a8b-436c-954e-62388070a66c" providerId="ADAL" clId="{79C58D49-D417-418A-87FD-A9DD8A3DCB47}" dt="2025-03-18T17:36:31.088" v="735" actId="1440"/>
          <ac:picMkLst>
            <pc:docMk/>
            <pc:sldMk cId="505405755" sldId="346"/>
            <ac:picMk id="9" creationId="{0E9EEAFB-F45B-4BAA-B1EC-9DA5EFBCD235}"/>
          </ac:picMkLst>
        </pc:picChg>
        <pc:picChg chg="mod">
          <ac:chgData name="IT21388316 Rathnayake R.M.S.N." userId="a2b149c0-3a8b-436c-954e-62388070a66c" providerId="ADAL" clId="{79C58D49-D417-418A-87FD-A9DD8A3DCB47}" dt="2025-03-18T17:36:25.075" v="734" actId="1440"/>
          <ac:picMkLst>
            <pc:docMk/>
            <pc:sldMk cId="505405755" sldId="346"/>
            <ac:picMk id="10" creationId="{56D2CB20-6E92-423C-BD85-925FAA61D575}"/>
          </ac:picMkLst>
        </pc:picChg>
      </pc:sldChg>
      <pc:sldChg chg="addSp delSp modSp add">
        <pc:chgData name="IT21388316 Rathnayake R.M.S.N." userId="a2b149c0-3a8b-436c-954e-62388070a66c" providerId="ADAL" clId="{79C58D49-D417-418A-87FD-A9DD8A3DCB47}" dt="2025-03-18T13:25:24.947" v="79" actId="1038"/>
        <pc:sldMkLst>
          <pc:docMk/>
          <pc:sldMk cId="2443260524" sldId="379"/>
        </pc:sldMkLst>
        <pc:spChg chg="add mod">
          <ac:chgData name="IT21388316 Rathnayake R.M.S.N." userId="a2b149c0-3a8b-436c-954e-62388070a66c" providerId="ADAL" clId="{79C58D49-D417-418A-87FD-A9DD8A3DCB47}" dt="2025-03-18T13:22:43.015" v="30" actId="164"/>
          <ac:spMkLst>
            <pc:docMk/>
            <pc:sldMk cId="2443260524" sldId="379"/>
            <ac:spMk id="5" creationId="{785B683C-2050-45ED-9DD4-31C583C6E90D}"/>
          </ac:spMkLst>
        </pc:spChg>
        <pc:spChg chg="add mod">
          <ac:chgData name="IT21388316 Rathnayake R.M.S.N." userId="a2b149c0-3a8b-436c-954e-62388070a66c" providerId="ADAL" clId="{79C58D49-D417-418A-87FD-A9DD8A3DCB47}" dt="2025-03-18T13:22:43.015" v="30" actId="164"/>
          <ac:spMkLst>
            <pc:docMk/>
            <pc:sldMk cId="2443260524" sldId="379"/>
            <ac:spMk id="6" creationId="{4FD093CF-F787-4504-9736-B1BF47DBC0B9}"/>
          </ac:spMkLst>
        </pc:spChg>
        <pc:spChg chg="del">
          <ac:chgData name="IT21388316 Rathnayake R.M.S.N." userId="a2b149c0-3a8b-436c-954e-62388070a66c" providerId="ADAL" clId="{79C58D49-D417-418A-87FD-A9DD8A3DCB47}" dt="2025-03-18T13:20:23.686" v="18" actId="478"/>
          <ac:spMkLst>
            <pc:docMk/>
            <pc:sldMk cId="2443260524" sldId="379"/>
            <ac:spMk id="9" creationId="{18DF0A74-086E-492D-BE62-E1DF5CC7990D}"/>
          </ac:spMkLst>
        </pc:spChg>
        <pc:grpChg chg="add mod">
          <ac:chgData name="IT21388316 Rathnayake R.M.S.N." userId="a2b149c0-3a8b-436c-954e-62388070a66c" providerId="ADAL" clId="{79C58D49-D417-418A-87FD-A9DD8A3DCB47}" dt="2025-03-18T13:25:24.947" v="79" actId="1038"/>
          <ac:grpSpMkLst>
            <pc:docMk/>
            <pc:sldMk cId="2443260524" sldId="379"/>
            <ac:grpSpMk id="3" creationId="{6231C4D8-9FC6-4B38-AF33-619CDE7947B4}"/>
          </ac:grpSpMkLst>
        </pc:grpChg>
        <pc:graphicFrameChg chg="add del mod">
          <ac:chgData name="IT21388316 Rathnayake R.M.S.N." userId="a2b149c0-3a8b-436c-954e-62388070a66c" providerId="ADAL" clId="{79C58D49-D417-418A-87FD-A9DD8A3DCB47}" dt="2025-03-18T13:23:35.129" v="38"/>
          <ac:graphicFrameMkLst>
            <pc:docMk/>
            <pc:sldMk cId="2443260524" sldId="379"/>
            <ac:graphicFrameMk id="4" creationId="{3E86F0CC-3D6F-4AF1-852F-56EC906780FB}"/>
          </ac:graphicFrameMkLst>
        </pc:graphicFrameChg>
        <pc:picChg chg="add del">
          <ac:chgData name="IT21388316 Rathnayake R.M.S.N." userId="a2b149c0-3a8b-436c-954e-62388070a66c" providerId="ADAL" clId="{79C58D49-D417-418A-87FD-A9DD8A3DCB47}" dt="2025-03-18T13:20:33.972" v="20"/>
          <ac:picMkLst>
            <pc:docMk/>
            <pc:sldMk cId="2443260524" sldId="379"/>
            <ac:picMk id="2" creationId="{8AA6FB23-F5F1-4FAE-B14F-33DC0E0EE73A}"/>
          </ac:picMkLst>
        </pc:picChg>
        <pc:picChg chg="add mod">
          <ac:chgData name="IT21388316 Rathnayake R.M.S.N." userId="a2b149c0-3a8b-436c-954e-62388070a66c" providerId="ADAL" clId="{79C58D49-D417-418A-87FD-A9DD8A3DCB47}" dt="2025-03-18T13:25:13.455" v="63" actId="1038"/>
          <ac:picMkLst>
            <pc:docMk/>
            <pc:sldMk cId="2443260524" sldId="379"/>
            <ac:picMk id="8" creationId="{51F672C5-25BF-414D-A0C5-5F1666C5843C}"/>
          </ac:picMkLst>
        </pc:picChg>
      </pc:sldChg>
      <pc:sldChg chg="addSp modSp add">
        <pc:chgData name="IT21388316 Rathnayake R.M.S.N." userId="a2b149c0-3a8b-436c-954e-62388070a66c" providerId="ADAL" clId="{79C58D49-D417-418A-87FD-A9DD8A3DCB47}" dt="2025-03-18T13:34:33.467" v="88" actId="732"/>
        <pc:sldMkLst>
          <pc:docMk/>
          <pc:sldMk cId="4077052784" sldId="380"/>
        </pc:sldMkLst>
        <pc:spChg chg="mod">
          <ac:chgData name="IT21388316 Rathnayake R.M.S.N." userId="a2b149c0-3a8b-436c-954e-62388070a66c" providerId="ADAL" clId="{79C58D49-D417-418A-87FD-A9DD8A3DCB47}" dt="2025-03-18T13:33:52.695" v="84" actId="1076"/>
          <ac:spMkLst>
            <pc:docMk/>
            <pc:sldMk cId="4077052784" sldId="380"/>
            <ac:spMk id="9" creationId="{18DF0A74-086E-492D-BE62-E1DF5CC7990D}"/>
          </ac:spMkLst>
        </pc:spChg>
        <pc:picChg chg="add mod modCrop">
          <ac:chgData name="IT21388316 Rathnayake R.M.S.N." userId="a2b149c0-3a8b-436c-954e-62388070a66c" providerId="ADAL" clId="{79C58D49-D417-418A-87FD-A9DD8A3DCB47}" dt="2025-03-18T13:34:33.467" v="88" actId="732"/>
          <ac:picMkLst>
            <pc:docMk/>
            <pc:sldMk cId="4077052784" sldId="380"/>
            <ac:picMk id="2" creationId="{BF615B85-9AE7-45E2-BE3D-2688F8943D65}"/>
          </ac:picMkLst>
        </pc:picChg>
      </pc:sldChg>
      <pc:sldChg chg="addSp delSp modSp add">
        <pc:chgData name="IT21388316 Rathnayake R.M.S.N." userId="a2b149c0-3a8b-436c-954e-62388070a66c" providerId="ADAL" clId="{79C58D49-D417-418A-87FD-A9DD8A3DCB47}" dt="2025-03-18T13:49:04.551" v="106" actId="1076"/>
        <pc:sldMkLst>
          <pc:docMk/>
          <pc:sldMk cId="3709244789" sldId="381"/>
        </pc:sldMkLst>
        <pc:spChg chg="add mod">
          <ac:chgData name="IT21388316 Rathnayake R.M.S.N." userId="a2b149c0-3a8b-436c-954e-62388070a66c" providerId="ADAL" clId="{79C58D49-D417-418A-87FD-A9DD8A3DCB47}" dt="2025-03-18T13:49:04.551" v="106" actId="1076"/>
          <ac:spMkLst>
            <pc:docMk/>
            <pc:sldMk cId="3709244789" sldId="381"/>
            <ac:spMk id="5" creationId="{223623D0-15EB-4BAD-8D75-7FD0A4945D17}"/>
          </ac:spMkLst>
        </pc:spChg>
        <pc:spChg chg="del">
          <ac:chgData name="IT21388316 Rathnayake R.M.S.N." userId="a2b149c0-3a8b-436c-954e-62388070a66c" providerId="ADAL" clId="{79C58D49-D417-418A-87FD-A9DD8A3DCB47}" dt="2025-03-18T13:48:48.116" v="95" actId="478"/>
          <ac:spMkLst>
            <pc:docMk/>
            <pc:sldMk cId="3709244789" sldId="381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3:44:42.286" v="94" actId="1076"/>
          <ac:picMkLst>
            <pc:docMk/>
            <pc:sldMk cId="3709244789" sldId="381"/>
            <ac:picMk id="2" creationId="{C6F5502C-6581-4FBF-A3E0-A3EA8B85CF4E}"/>
          </ac:picMkLst>
        </pc:picChg>
      </pc:sldChg>
      <pc:sldChg chg="addSp modSp add">
        <pc:chgData name="IT21388316 Rathnayake R.M.S.N." userId="a2b149c0-3a8b-436c-954e-62388070a66c" providerId="ADAL" clId="{79C58D49-D417-418A-87FD-A9DD8A3DCB47}" dt="2025-03-18T13:59:21.018" v="133"/>
        <pc:sldMkLst>
          <pc:docMk/>
          <pc:sldMk cId="3244479564" sldId="382"/>
        </pc:sldMkLst>
        <pc:spChg chg="add">
          <ac:chgData name="IT21388316 Rathnayake R.M.S.N." userId="a2b149c0-3a8b-436c-954e-62388070a66c" providerId="ADAL" clId="{79C58D49-D417-418A-87FD-A9DD8A3DCB47}" dt="2025-03-18T13:58:31.121" v="132"/>
          <ac:spMkLst>
            <pc:docMk/>
            <pc:sldMk cId="3244479564" sldId="382"/>
            <ac:spMk id="2" creationId="{1D79EEE6-42ED-4132-9F62-D693CF84175A}"/>
          </ac:spMkLst>
        </pc:spChg>
        <pc:spChg chg="add">
          <ac:chgData name="IT21388316 Rathnayake R.M.S.N." userId="a2b149c0-3a8b-436c-954e-62388070a66c" providerId="ADAL" clId="{79C58D49-D417-418A-87FD-A9DD8A3DCB47}" dt="2025-03-18T13:59:21.018" v="133"/>
          <ac:spMkLst>
            <pc:docMk/>
            <pc:sldMk cId="3244479564" sldId="382"/>
            <ac:spMk id="3" creationId="{7A6D1A3A-DB71-4653-A999-D537D48462B3}"/>
          </ac:spMkLst>
        </pc:spChg>
        <pc:spChg chg="mod">
          <ac:chgData name="IT21388316 Rathnayake R.M.S.N." userId="a2b149c0-3a8b-436c-954e-62388070a66c" providerId="ADAL" clId="{79C58D49-D417-418A-87FD-A9DD8A3DCB47}" dt="2025-03-18T13:55:00.331" v="130" actId="20577"/>
          <ac:spMkLst>
            <pc:docMk/>
            <pc:sldMk cId="3244479564" sldId="382"/>
            <ac:spMk id="9" creationId="{18DF0A74-086E-492D-BE62-E1DF5CC7990D}"/>
          </ac:spMkLst>
        </pc:spChg>
      </pc:sldChg>
      <pc:sldChg chg="addSp modSp add">
        <pc:chgData name="IT21388316 Rathnayake R.M.S.N." userId="a2b149c0-3a8b-436c-954e-62388070a66c" providerId="ADAL" clId="{79C58D49-D417-418A-87FD-A9DD8A3DCB47}" dt="2025-03-18T14:15:37.078" v="143" actId="20577"/>
        <pc:sldMkLst>
          <pc:docMk/>
          <pc:sldMk cId="2221087071" sldId="383"/>
        </pc:sldMkLst>
        <pc:spChg chg="add">
          <ac:chgData name="IT21388316 Rathnayake R.M.S.N." userId="a2b149c0-3a8b-436c-954e-62388070a66c" providerId="ADAL" clId="{79C58D49-D417-418A-87FD-A9DD8A3DCB47}" dt="2025-03-18T13:58:22.582" v="131"/>
          <ac:spMkLst>
            <pc:docMk/>
            <pc:sldMk cId="2221087071" sldId="383"/>
            <ac:spMk id="2" creationId="{094D3F03-8E42-4B69-B11B-0FC88DC2D5BD}"/>
          </ac:spMkLst>
        </pc:spChg>
        <pc:spChg chg="mod">
          <ac:chgData name="IT21388316 Rathnayake R.M.S.N." userId="a2b149c0-3a8b-436c-954e-62388070a66c" providerId="ADAL" clId="{79C58D49-D417-418A-87FD-A9DD8A3DCB47}" dt="2025-03-18T14:15:37.078" v="143" actId="20577"/>
          <ac:spMkLst>
            <pc:docMk/>
            <pc:sldMk cId="2221087071" sldId="383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4:14:30.979" v="139" actId="1076"/>
          <ac:picMkLst>
            <pc:docMk/>
            <pc:sldMk cId="2221087071" sldId="383"/>
            <ac:picMk id="3" creationId="{A3485570-EB7A-495B-85A5-F871A75BC689}"/>
          </ac:picMkLst>
        </pc:picChg>
      </pc:sldChg>
      <pc:sldChg chg="addSp delSp modSp add">
        <pc:chgData name="IT21388316 Rathnayake R.M.S.N." userId="a2b149c0-3a8b-436c-954e-62388070a66c" providerId="ADAL" clId="{79C58D49-D417-418A-87FD-A9DD8A3DCB47}" dt="2025-03-18T14:57:16.567" v="187" actId="1076"/>
        <pc:sldMkLst>
          <pc:docMk/>
          <pc:sldMk cId="2370458951" sldId="384"/>
        </pc:sldMkLst>
        <pc:spChg chg="add del mod">
          <ac:chgData name="IT21388316 Rathnayake R.M.S.N." userId="a2b149c0-3a8b-436c-954e-62388070a66c" providerId="ADAL" clId="{79C58D49-D417-418A-87FD-A9DD8A3DCB47}" dt="2025-03-18T14:57:16.567" v="187" actId="1076"/>
          <ac:spMkLst>
            <pc:docMk/>
            <pc:sldMk cId="2370458951" sldId="384"/>
            <ac:spMk id="4" creationId="{40FA7DA2-AFBA-4054-88A6-C30B2BA72C03}"/>
          </ac:spMkLst>
        </pc:spChg>
        <pc:spChg chg="mod">
          <ac:chgData name="IT21388316 Rathnayake R.M.S.N." userId="a2b149c0-3a8b-436c-954e-62388070a66c" providerId="ADAL" clId="{79C58D49-D417-418A-87FD-A9DD8A3DCB47}" dt="2025-03-18T14:52:18.922" v="163" actId="20577"/>
          <ac:spMkLst>
            <pc:docMk/>
            <pc:sldMk cId="2370458951" sldId="384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4:50:36.464" v="161" actId="1076"/>
          <ac:picMkLst>
            <pc:docMk/>
            <pc:sldMk cId="2370458951" sldId="384"/>
            <ac:picMk id="2" creationId="{454F1495-25E3-4702-AA0F-82A1713F54B2}"/>
          </ac:picMkLst>
        </pc:picChg>
        <pc:picChg chg="add del mod">
          <ac:chgData name="IT21388316 Rathnayake R.M.S.N." userId="a2b149c0-3a8b-436c-954e-62388070a66c" providerId="ADAL" clId="{79C58D49-D417-418A-87FD-A9DD8A3DCB47}" dt="2025-03-18T14:53:14.258" v="166" actId="478"/>
          <ac:picMkLst>
            <pc:docMk/>
            <pc:sldMk cId="2370458951" sldId="384"/>
            <ac:picMk id="3" creationId="{F1976CE1-4473-4DE2-A748-B43886444315}"/>
          </ac:picMkLst>
        </pc:picChg>
      </pc:sldChg>
      <pc:sldChg chg="addSp modSp add ord">
        <pc:chgData name="IT21388316 Rathnayake R.M.S.N." userId="a2b149c0-3a8b-436c-954e-62388070a66c" providerId="ADAL" clId="{79C58D49-D417-418A-87FD-A9DD8A3DCB47}" dt="2025-03-18T15:37:22.779" v="378"/>
        <pc:sldMkLst>
          <pc:docMk/>
          <pc:sldMk cId="4176594406" sldId="385"/>
        </pc:sldMkLst>
        <pc:spChg chg="add mod">
          <ac:chgData name="IT21388316 Rathnayake R.M.S.N." userId="a2b149c0-3a8b-436c-954e-62388070a66c" providerId="ADAL" clId="{79C58D49-D417-418A-87FD-A9DD8A3DCB47}" dt="2025-03-18T15:09:22.226" v="266" actId="20577"/>
          <ac:spMkLst>
            <pc:docMk/>
            <pc:sldMk cId="4176594406" sldId="385"/>
            <ac:spMk id="2" creationId="{A0023A5C-0731-48F6-A1D4-43C37FB57101}"/>
          </ac:spMkLst>
        </pc:spChg>
        <pc:spChg chg="mod">
          <ac:chgData name="IT21388316 Rathnayake R.M.S.N." userId="a2b149c0-3a8b-436c-954e-62388070a66c" providerId="ADAL" clId="{79C58D49-D417-418A-87FD-A9DD8A3DCB47}" dt="2025-03-18T14:59:50.146" v="192" actId="1076"/>
          <ac:spMkLst>
            <pc:docMk/>
            <pc:sldMk cId="4176594406" sldId="385"/>
            <ac:spMk id="9" creationId="{18DF0A74-086E-492D-BE62-E1DF5CC7990D}"/>
          </ac:spMkLst>
        </pc:spChg>
      </pc:sldChg>
      <pc:sldChg chg="addSp modSp add ord">
        <pc:chgData name="IT21388316 Rathnayake R.M.S.N." userId="a2b149c0-3a8b-436c-954e-62388070a66c" providerId="ADAL" clId="{79C58D49-D417-418A-87FD-A9DD8A3DCB47}" dt="2025-03-18T15:36:53.519" v="377" actId="1076"/>
        <pc:sldMkLst>
          <pc:docMk/>
          <pc:sldMk cId="3581668667" sldId="386"/>
        </pc:sldMkLst>
        <pc:spChg chg="add mod">
          <ac:chgData name="IT21388316 Rathnayake R.M.S.N." userId="a2b149c0-3a8b-436c-954e-62388070a66c" providerId="ADAL" clId="{79C58D49-D417-418A-87FD-A9DD8A3DCB47}" dt="2025-03-18T15:34:41.150" v="363" actId="1076"/>
          <ac:spMkLst>
            <pc:docMk/>
            <pc:sldMk cId="3581668667" sldId="386"/>
            <ac:spMk id="3" creationId="{A09A543E-DD0D-4759-AA63-2C5059524101}"/>
          </ac:spMkLst>
        </pc:spChg>
        <pc:spChg chg="add mod ord">
          <ac:chgData name="IT21388316 Rathnayake R.M.S.N." userId="a2b149c0-3a8b-436c-954e-62388070a66c" providerId="ADAL" clId="{79C58D49-D417-418A-87FD-A9DD8A3DCB47}" dt="2025-03-18T15:35:10.921" v="367" actId="207"/>
          <ac:spMkLst>
            <pc:docMk/>
            <pc:sldMk cId="3581668667" sldId="386"/>
            <ac:spMk id="6" creationId="{578DF63D-7311-456B-83C2-16E96B1464A1}"/>
          </ac:spMkLst>
        </pc:spChg>
        <pc:spChg chg="mod">
          <ac:chgData name="IT21388316 Rathnayake R.M.S.N." userId="a2b149c0-3a8b-436c-954e-62388070a66c" providerId="ADAL" clId="{79C58D49-D417-418A-87FD-A9DD8A3DCB47}" dt="2025-03-18T15:32:31.050" v="329" actId="313"/>
          <ac:spMkLst>
            <pc:docMk/>
            <pc:sldMk cId="3581668667" sldId="386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5:36:50.764" v="376" actId="1076"/>
          <ac:picMkLst>
            <pc:docMk/>
            <pc:sldMk cId="3581668667" sldId="386"/>
            <ac:picMk id="2" creationId="{89F08393-3D6C-45BE-B56B-9EA250131E27}"/>
          </ac:picMkLst>
        </pc:picChg>
        <pc:picChg chg="add mod modCrop">
          <ac:chgData name="IT21388316 Rathnayake R.M.S.N." userId="a2b149c0-3a8b-436c-954e-62388070a66c" providerId="ADAL" clId="{79C58D49-D417-418A-87FD-A9DD8A3DCB47}" dt="2025-03-18T15:36:53.519" v="377" actId="1076"/>
          <ac:picMkLst>
            <pc:docMk/>
            <pc:sldMk cId="3581668667" sldId="386"/>
            <ac:picMk id="3074" creationId="{5E6FC5D5-3E41-4752-BA1C-4FB1869599D7}"/>
          </ac:picMkLst>
        </pc:picChg>
      </pc:sldChg>
      <pc:sldChg chg="addSp modSp add ord">
        <pc:chgData name="IT21388316 Rathnayake R.M.S.N." userId="a2b149c0-3a8b-436c-954e-62388070a66c" providerId="ADAL" clId="{79C58D49-D417-418A-87FD-A9DD8A3DCB47}" dt="2025-03-18T17:38:18.539" v="745" actId="20577"/>
        <pc:sldMkLst>
          <pc:docMk/>
          <pc:sldMk cId="3774435124" sldId="387"/>
        </pc:sldMkLst>
        <pc:spChg chg="mod">
          <ac:chgData name="IT21388316 Rathnayake R.M.S.N." userId="a2b149c0-3a8b-436c-954e-62388070a66c" providerId="ADAL" clId="{79C58D49-D417-418A-87FD-A9DD8A3DCB47}" dt="2025-03-18T17:38:18.539" v="745" actId="20577"/>
          <ac:spMkLst>
            <pc:docMk/>
            <pc:sldMk cId="3774435124" sldId="387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5:41:11.992" v="384" actId="1076"/>
          <ac:picMkLst>
            <pc:docMk/>
            <pc:sldMk cId="3774435124" sldId="387"/>
            <ac:picMk id="2" creationId="{D59019F8-DF80-4BBF-9E12-865DE91B8851}"/>
          </ac:picMkLst>
        </pc:picChg>
        <pc:picChg chg="add mod">
          <ac:chgData name="IT21388316 Rathnayake R.M.S.N." userId="a2b149c0-3a8b-436c-954e-62388070a66c" providerId="ADAL" clId="{79C58D49-D417-418A-87FD-A9DD8A3DCB47}" dt="2025-03-18T15:47:39.337" v="387" actId="1076"/>
          <ac:picMkLst>
            <pc:docMk/>
            <pc:sldMk cId="3774435124" sldId="387"/>
            <ac:picMk id="3" creationId="{350DC37F-B4AC-473E-9EFB-A0E1E09544CE}"/>
          </ac:picMkLst>
        </pc:picChg>
        <pc:picChg chg="add mod">
          <ac:chgData name="IT21388316 Rathnayake R.M.S.N." userId="a2b149c0-3a8b-436c-954e-62388070a66c" providerId="ADAL" clId="{79C58D49-D417-418A-87FD-A9DD8A3DCB47}" dt="2025-03-18T17:36:14.304" v="733" actId="1440"/>
          <ac:picMkLst>
            <pc:docMk/>
            <pc:sldMk cId="3774435124" sldId="387"/>
            <ac:picMk id="8" creationId="{569F6362-F0ED-4CEE-BA7A-93A12FB5F7FE}"/>
          </ac:picMkLst>
        </pc:picChg>
        <pc:picChg chg="add mod modCrop">
          <ac:chgData name="IT21388316 Rathnayake R.M.S.N." userId="a2b149c0-3a8b-436c-954e-62388070a66c" providerId="ADAL" clId="{79C58D49-D417-418A-87FD-A9DD8A3DCB47}" dt="2025-03-18T17:36:06.421" v="732" actId="1440"/>
          <ac:picMkLst>
            <pc:docMk/>
            <pc:sldMk cId="3774435124" sldId="387"/>
            <ac:picMk id="4098" creationId="{F5199C89-E33B-493A-AEB4-6E1FF4405247}"/>
          </ac:picMkLst>
        </pc:picChg>
      </pc:sldChg>
      <pc:sldChg chg="addSp modSp add ord">
        <pc:chgData name="IT21388316 Rathnayake R.M.S.N." userId="a2b149c0-3a8b-436c-954e-62388070a66c" providerId="ADAL" clId="{79C58D49-D417-418A-87FD-A9DD8A3DCB47}" dt="2025-03-18T17:35:46.864" v="730" actId="1440"/>
        <pc:sldMkLst>
          <pc:docMk/>
          <pc:sldMk cId="1305941714" sldId="388"/>
        </pc:sldMkLst>
        <pc:spChg chg="mod">
          <ac:chgData name="IT21388316 Rathnayake R.M.S.N." userId="a2b149c0-3a8b-436c-954e-62388070a66c" providerId="ADAL" clId="{79C58D49-D417-418A-87FD-A9DD8A3DCB47}" dt="2025-03-18T16:04:39.212" v="478" actId="20577"/>
          <ac:spMkLst>
            <pc:docMk/>
            <pc:sldMk cId="1305941714" sldId="388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7:35:46.864" v="730" actId="1440"/>
          <ac:picMkLst>
            <pc:docMk/>
            <pc:sldMk cId="1305941714" sldId="388"/>
            <ac:picMk id="2" creationId="{5084FA00-4EB7-48FE-A84B-091AC7132C71}"/>
          </ac:picMkLst>
        </pc:picChg>
      </pc:sldChg>
      <pc:sldChg chg="modSp">
        <pc:chgData name="IT21388316 Rathnayake R.M.S.N." userId="a2b149c0-3a8b-436c-954e-62388070a66c" providerId="ADAL" clId="{79C58D49-D417-418A-87FD-A9DD8A3DCB47}" dt="2025-03-18T17:23:27.182" v="690" actId="1440"/>
        <pc:sldMkLst>
          <pc:docMk/>
          <pc:sldMk cId="2443260524" sldId="389"/>
        </pc:sldMkLst>
        <pc:picChg chg="mod">
          <ac:chgData name="IT21388316 Rathnayake R.M.S.N." userId="a2b149c0-3a8b-436c-954e-62388070a66c" providerId="ADAL" clId="{79C58D49-D417-418A-87FD-A9DD8A3DCB47}" dt="2025-03-18T17:23:27.182" v="690" actId="1440"/>
          <ac:picMkLst>
            <pc:docMk/>
            <pc:sldMk cId="2443260524" sldId="389"/>
            <ac:picMk id="8" creationId="{51F672C5-25BF-414D-A0C5-5F1666C5843C}"/>
          </ac:picMkLst>
        </pc:picChg>
      </pc:sldChg>
      <pc:sldChg chg="addSp modSp">
        <pc:chgData name="IT21388316 Rathnayake R.M.S.N." userId="a2b149c0-3a8b-436c-954e-62388070a66c" providerId="ADAL" clId="{79C58D49-D417-418A-87FD-A9DD8A3DCB47}" dt="2025-03-18T17:37:02.697" v="740" actId="1440"/>
        <pc:sldMkLst>
          <pc:docMk/>
          <pc:sldMk cId="4077052784" sldId="390"/>
        </pc:sldMkLst>
        <pc:picChg chg="mod">
          <ac:chgData name="IT21388316 Rathnayake R.M.S.N." userId="a2b149c0-3a8b-436c-954e-62388070a66c" providerId="ADAL" clId="{79C58D49-D417-418A-87FD-A9DD8A3DCB47}" dt="2025-03-18T17:23:18.042" v="689" actId="1440"/>
          <ac:picMkLst>
            <pc:docMk/>
            <pc:sldMk cId="4077052784" sldId="390"/>
            <ac:picMk id="2" creationId="{BF615B85-9AE7-45E2-BE3D-2688F8943D65}"/>
          </ac:picMkLst>
        </pc:picChg>
        <pc:picChg chg="add mod">
          <ac:chgData name="IT21388316 Rathnayake R.M.S.N." userId="a2b149c0-3a8b-436c-954e-62388070a66c" providerId="ADAL" clId="{79C58D49-D417-418A-87FD-A9DD8A3DCB47}" dt="2025-03-18T17:36:59.378" v="739" actId="1440"/>
          <ac:picMkLst>
            <pc:docMk/>
            <pc:sldMk cId="4077052784" sldId="390"/>
            <ac:picMk id="5" creationId="{37228BD9-C130-46DA-963C-E6CF6A62F851}"/>
          </ac:picMkLst>
        </pc:picChg>
        <pc:picChg chg="add mod ord">
          <ac:chgData name="IT21388316 Rathnayake R.M.S.N." userId="a2b149c0-3a8b-436c-954e-62388070a66c" providerId="ADAL" clId="{79C58D49-D417-418A-87FD-A9DD8A3DCB47}" dt="2025-03-18T17:37:02.697" v="740" actId="1440"/>
          <ac:picMkLst>
            <pc:docMk/>
            <pc:sldMk cId="4077052784" sldId="390"/>
            <ac:picMk id="6" creationId="{1046B221-4451-4B6B-91DF-84047DAAF3DF}"/>
          </ac:picMkLst>
        </pc:picChg>
        <pc:picChg chg="add mod">
          <ac:chgData name="IT21388316 Rathnayake R.M.S.N." userId="a2b149c0-3a8b-436c-954e-62388070a66c" providerId="ADAL" clId="{79C58D49-D417-418A-87FD-A9DD8A3DCB47}" dt="2025-03-18T17:36:56.541" v="738" actId="1440"/>
          <ac:picMkLst>
            <pc:docMk/>
            <pc:sldMk cId="4077052784" sldId="390"/>
            <ac:picMk id="8" creationId="{CDCEA9D0-AA2D-41A5-8022-6D923030F6EA}"/>
          </ac:picMkLst>
        </pc:picChg>
      </pc:sldChg>
      <pc:sldChg chg="modSp">
        <pc:chgData name="IT21388316 Rathnayake R.M.S.N." userId="a2b149c0-3a8b-436c-954e-62388070a66c" providerId="ADAL" clId="{79C58D49-D417-418A-87FD-A9DD8A3DCB47}" dt="2025-03-18T17:23:46.368" v="691" actId="1440"/>
        <pc:sldMkLst>
          <pc:docMk/>
          <pc:sldMk cId="3709244789" sldId="391"/>
        </pc:sldMkLst>
        <pc:picChg chg="mod">
          <ac:chgData name="IT21388316 Rathnayake R.M.S.N." userId="a2b149c0-3a8b-436c-954e-62388070a66c" providerId="ADAL" clId="{79C58D49-D417-418A-87FD-A9DD8A3DCB47}" dt="2025-03-18T17:23:46.368" v="691" actId="1440"/>
          <ac:picMkLst>
            <pc:docMk/>
            <pc:sldMk cId="3709244789" sldId="391"/>
            <ac:picMk id="2" creationId="{C6F5502C-6581-4FBF-A3E0-A3EA8B85CF4E}"/>
          </ac:picMkLst>
        </pc:picChg>
      </pc:sldChg>
      <pc:sldChg chg="del">
        <pc:chgData name="IT21388316 Rathnayake R.M.S.N." userId="a2b149c0-3a8b-436c-954e-62388070a66c" providerId="ADAL" clId="{79C58D49-D417-418A-87FD-A9DD8A3DCB47}" dt="2025-03-18T17:08:04.874" v="571" actId="2696"/>
        <pc:sldMkLst>
          <pc:docMk/>
          <pc:sldMk cId="3244479564" sldId="392"/>
        </pc:sldMkLst>
      </pc:sldChg>
      <pc:sldChg chg="modSp">
        <pc:chgData name="IT21388316 Rathnayake R.M.S.N." userId="a2b149c0-3a8b-436c-954e-62388070a66c" providerId="ADAL" clId="{79C58D49-D417-418A-87FD-A9DD8A3DCB47}" dt="2025-03-18T17:36:42.554" v="736" actId="1440"/>
        <pc:sldMkLst>
          <pc:docMk/>
          <pc:sldMk cId="2221087071" sldId="393"/>
        </pc:sldMkLst>
        <pc:picChg chg="mod">
          <ac:chgData name="IT21388316 Rathnayake R.M.S.N." userId="a2b149c0-3a8b-436c-954e-62388070a66c" providerId="ADAL" clId="{79C58D49-D417-418A-87FD-A9DD8A3DCB47}" dt="2025-03-18T17:36:42.554" v="736" actId="1440"/>
          <ac:picMkLst>
            <pc:docMk/>
            <pc:sldMk cId="2221087071" sldId="393"/>
            <ac:picMk id="3" creationId="{A3485570-EB7A-495B-85A5-F871A75BC689}"/>
          </ac:picMkLst>
        </pc:picChg>
      </pc:sldChg>
      <pc:sldChg chg="modSp">
        <pc:chgData name="IT21388316 Rathnayake R.M.S.N." userId="a2b149c0-3a8b-436c-954e-62388070a66c" providerId="ADAL" clId="{79C58D49-D417-418A-87FD-A9DD8A3DCB47}" dt="2025-03-18T17:39:40.979" v="750" actId="403"/>
        <pc:sldMkLst>
          <pc:docMk/>
          <pc:sldMk cId="2370458951" sldId="394"/>
        </pc:sldMkLst>
        <pc:spChg chg="mod">
          <ac:chgData name="IT21388316 Rathnayake R.M.S.N." userId="a2b149c0-3a8b-436c-954e-62388070a66c" providerId="ADAL" clId="{79C58D49-D417-418A-87FD-A9DD8A3DCB47}" dt="2025-03-18T17:39:40.979" v="750" actId="403"/>
          <ac:spMkLst>
            <pc:docMk/>
            <pc:sldMk cId="2370458951" sldId="394"/>
            <ac:spMk id="4" creationId="{40FA7DA2-AFBA-4054-88A6-C30B2BA72C03}"/>
          </ac:spMkLst>
        </pc:spChg>
        <pc:picChg chg="mod">
          <ac:chgData name="IT21388316 Rathnayake R.M.S.N." userId="a2b149c0-3a8b-436c-954e-62388070a66c" providerId="ADAL" clId="{79C58D49-D417-418A-87FD-A9DD8A3DCB47}" dt="2025-03-18T17:24:26.917" v="692" actId="1440"/>
          <ac:picMkLst>
            <pc:docMk/>
            <pc:sldMk cId="2370458951" sldId="394"/>
            <ac:picMk id="2" creationId="{454F1495-25E3-4702-AA0F-82A1713F54B2}"/>
          </ac:picMkLst>
        </pc:picChg>
      </pc:sldChg>
      <pc:sldChg chg="addSp modSp">
        <pc:chgData name="IT21388316 Rathnayake R.M.S.N." userId="a2b149c0-3a8b-436c-954e-62388070a66c" providerId="ADAL" clId="{79C58D49-D417-418A-87FD-A9DD8A3DCB47}" dt="2025-03-18T17:35:58.080" v="731" actId="1440"/>
        <pc:sldMkLst>
          <pc:docMk/>
          <pc:sldMk cId="3581668667" sldId="395"/>
        </pc:sldMkLst>
        <pc:spChg chg="mod">
          <ac:chgData name="IT21388316 Rathnayake R.M.S.N." userId="a2b149c0-3a8b-436c-954e-62388070a66c" providerId="ADAL" clId="{79C58D49-D417-418A-87FD-A9DD8A3DCB47}" dt="2025-03-18T16:03:39.375" v="462" actId="20577"/>
          <ac:spMkLst>
            <pc:docMk/>
            <pc:sldMk cId="3581668667" sldId="395"/>
            <ac:spMk id="9" creationId="{18DF0A74-086E-492D-BE62-E1DF5CC7990D}"/>
          </ac:spMkLst>
        </pc:spChg>
        <pc:picChg chg="mod">
          <ac:chgData name="IT21388316 Rathnayake R.M.S.N." userId="a2b149c0-3a8b-436c-954e-62388070a66c" providerId="ADAL" clId="{79C58D49-D417-418A-87FD-A9DD8A3DCB47}" dt="2025-03-18T16:01:41.103" v="403" actId="1076"/>
          <ac:picMkLst>
            <pc:docMk/>
            <pc:sldMk cId="3581668667" sldId="395"/>
            <ac:picMk id="2" creationId="{89F08393-3D6C-45BE-B56B-9EA250131E27}"/>
          </ac:picMkLst>
        </pc:picChg>
        <pc:picChg chg="add mod">
          <ac:chgData name="IT21388316 Rathnayake R.M.S.N." userId="a2b149c0-3a8b-436c-954e-62388070a66c" providerId="ADAL" clId="{79C58D49-D417-418A-87FD-A9DD8A3DCB47}" dt="2025-03-18T16:02:04.802" v="409" actId="14100"/>
          <ac:picMkLst>
            <pc:docMk/>
            <pc:sldMk cId="3581668667" sldId="395"/>
            <ac:picMk id="4" creationId="{1330493B-809A-4080-A86F-6FDBDD57F473}"/>
          </ac:picMkLst>
        </pc:picChg>
        <pc:picChg chg="mod">
          <ac:chgData name="IT21388316 Rathnayake R.M.S.N." userId="a2b149c0-3a8b-436c-954e-62388070a66c" providerId="ADAL" clId="{79C58D49-D417-418A-87FD-A9DD8A3DCB47}" dt="2025-03-18T17:35:58.080" v="731" actId="1440"/>
          <ac:picMkLst>
            <pc:docMk/>
            <pc:sldMk cId="3581668667" sldId="395"/>
            <ac:picMk id="3074" creationId="{5E6FC5D5-3E41-4752-BA1C-4FB1869599D7}"/>
          </ac:picMkLst>
        </pc:picChg>
      </pc:sldChg>
      <pc:sldChg chg="addSp modSp">
        <pc:chgData name="IT21388316 Rathnayake R.M.S.N." userId="a2b149c0-3a8b-436c-954e-62388070a66c" providerId="ADAL" clId="{79C58D49-D417-418A-87FD-A9DD8A3DCB47}" dt="2025-03-18T17:35:03.372" v="724" actId="1076"/>
        <pc:sldMkLst>
          <pc:docMk/>
          <pc:sldMk cId="4176594406" sldId="396"/>
        </pc:sldMkLst>
        <pc:spChg chg="mod">
          <ac:chgData name="IT21388316 Rathnayake R.M.S.N." userId="a2b149c0-3a8b-436c-954e-62388070a66c" providerId="ADAL" clId="{79C58D49-D417-418A-87FD-A9DD8A3DCB47}" dt="2025-03-18T17:34:47.070" v="723" actId="1076"/>
          <ac:spMkLst>
            <pc:docMk/>
            <pc:sldMk cId="4176594406" sldId="396"/>
            <ac:spMk id="2" creationId="{A0023A5C-0731-48F6-A1D4-43C37FB57101}"/>
          </ac:spMkLst>
        </pc:spChg>
        <pc:spChg chg="mod">
          <ac:chgData name="IT21388316 Rathnayake R.M.S.N." userId="a2b149c0-3a8b-436c-954e-62388070a66c" providerId="ADAL" clId="{79C58D49-D417-418A-87FD-A9DD8A3DCB47}" dt="2025-03-18T16:59:16.529" v="507" actId="20577"/>
          <ac:spMkLst>
            <pc:docMk/>
            <pc:sldMk cId="4176594406" sldId="396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7:35:03.372" v="724" actId="1076"/>
          <ac:picMkLst>
            <pc:docMk/>
            <pc:sldMk cId="4176594406" sldId="396"/>
            <ac:picMk id="3" creationId="{44C5349C-EB9F-4A2E-9837-A4C76DE5F427}"/>
          </ac:picMkLst>
        </pc:picChg>
      </pc:sldChg>
      <pc:sldChg chg="addSp delSp modSp add ord">
        <pc:chgData name="IT21388316 Rathnayake R.M.S.N." userId="a2b149c0-3a8b-436c-954e-62388070a66c" providerId="ADAL" clId="{79C58D49-D417-418A-87FD-A9DD8A3DCB47}" dt="2025-03-18T17:35:28.851" v="729" actId="1440"/>
        <pc:sldMkLst>
          <pc:docMk/>
          <pc:sldMk cId="937203121" sldId="397"/>
        </pc:sldMkLst>
        <pc:spChg chg="del">
          <ac:chgData name="IT21388316 Rathnayake R.M.S.N." userId="a2b149c0-3a8b-436c-954e-62388070a66c" providerId="ADAL" clId="{79C58D49-D417-418A-87FD-A9DD8A3DCB47}" dt="2025-03-18T17:01:56.913" v="537" actId="478"/>
          <ac:spMkLst>
            <pc:docMk/>
            <pc:sldMk cId="937203121" sldId="397"/>
            <ac:spMk id="2" creationId="{A0023A5C-0731-48F6-A1D4-43C37FB57101}"/>
          </ac:spMkLst>
        </pc:spChg>
        <pc:spChg chg="mod">
          <ac:chgData name="IT21388316 Rathnayake R.M.S.N." userId="a2b149c0-3a8b-436c-954e-62388070a66c" providerId="ADAL" clId="{79C58D49-D417-418A-87FD-A9DD8A3DCB47}" dt="2025-03-18T17:01:51.176" v="536" actId="20577"/>
          <ac:spMkLst>
            <pc:docMk/>
            <pc:sldMk cId="937203121" sldId="397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8T17:35:21.566" v="727" actId="1440"/>
          <ac:picMkLst>
            <pc:docMk/>
            <pc:sldMk cId="937203121" sldId="397"/>
            <ac:picMk id="4" creationId="{4EC7F44A-E6DA-4D48-A338-4D381F66F9E0}"/>
          </ac:picMkLst>
        </pc:picChg>
        <pc:picChg chg="add mod">
          <ac:chgData name="IT21388316 Rathnayake R.M.S.N." userId="a2b149c0-3a8b-436c-954e-62388070a66c" providerId="ADAL" clId="{79C58D49-D417-418A-87FD-A9DD8A3DCB47}" dt="2025-03-18T17:35:24.824" v="728" actId="1440"/>
          <ac:picMkLst>
            <pc:docMk/>
            <pc:sldMk cId="937203121" sldId="397"/>
            <ac:picMk id="6" creationId="{F8673622-6B71-4BA4-A65D-6B0A43FF72F3}"/>
          </ac:picMkLst>
        </pc:picChg>
        <pc:picChg chg="add mod">
          <ac:chgData name="IT21388316 Rathnayake R.M.S.N." userId="a2b149c0-3a8b-436c-954e-62388070a66c" providerId="ADAL" clId="{79C58D49-D417-418A-87FD-A9DD8A3DCB47}" dt="2025-03-18T17:35:28.851" v="729" actId="1440"/>
          <ac:picMkLst>
            <pc:docMk/>
            <pc:sldMk cId="937203121" sldId="397"/>
            <ac:picMk id="5122" creationId="{5B98FBC2-543B-4659-9B5B-D4A85A5C6CD4}"/>
          </ac:picMkLst>
        </pc:picChg>
      </pc:sldChg>
      <pc:sldChg chg="addSp modSp add">
        <pc:chgData name="IT21388316 Rathnayake R.M.S.N." userId="a2b149c0-3a8b-436c-954e-62388070a66c" providerId="ADAL" clId="{79C58D49-D417-418A-87FD-A9DD8A3DCB47}" dt="2025-03-18T17:35:10.750" v="726" actId="1440"/>
        <pc:sldMkLst>
          <pc:docMk/>
          <pc:sldMk cId="1473705686" sldId="398"/>
        </pc:sldMkLst>
        <pc:spChg chg="mod">
          <ac:chgData name="IT21388316 Rathnayake R.M.S.N." userId="a2b149c0-3a8b-436c-954e-62388070a66c" providerId="ADAL" clId="{79C58D49-D417-418A-87FD-A9DD8A3DCB47}" dt="2025-03-18T17:34:10.906" v="720" actId="403"/>
          <ac:spMkLst>
            <pc:docMk/>
            <pc:sldMk cId="1473705686" sldId="398"/>
            <ac:spMk id="2" creationId="{A0023A5C-0731-48F6-A1D4-43C37FB57101}"/>
          </ac:spMkLst>
        </pc:spChg>
        <pc:picChg chg="add mod ord modCrop">
          <ac:chgData name="IT21388316 Rathnayake R.M.S.N." userId="a2b149c0-3a8b-436c-954e-62388070a66c" providerId="ADAL" clId="{79C58D49-D417-418A-87FD-A9DD8A3DCB47}" dt="2025-03-18T17:35:10.750" v="726" actId="1440"/>
          <ac:picMkLst>
            <pc:docMk/>
            <pc:sldMk cId="1473705686" sldId="398"/>
            <ac:picMk id="3" creationId="{E374B2A2-5360-4E80-B154-670AA8CEDFEC}"/>
          </ac:picMkLst>
        </pc:picChg>
      </pc:sldChg>
      <pc:sldChg chg="addSp delSp modSp add">
        <pc:chgData name="IT21388316 Rathnayake R.M.S.N." userId="a2b149c0-3a8b-436c-954e-62388070a66c" providerId="ADAL" clId="{79C58D49-D417-418A-87FD-A9DD8A3DCB47}" dt="2025-03-19T04:35:19.307" v="752" actId="1076"/>
        <pc:sldMkLst>
          <pc:docMk/>
          <pc:sldMk cId="3361599616" sldId="399"/>
        </pc:sldMkLst>
        <pc:spChg chg="del">
          <ac:chgData name="IT21388316 Rathnayake R.M.S.N." userId="a2b149c0-3a8b-436c-954e-62388070a66c" providerId="ADAL" clId="{79C58D49-D417-418A-87FD-A9DD8A3DCB47}" dt="2025-03-18T17:06:11.773" v="559" actId="478"/>
          <ac:spMkLst>
            <pc:docMk/>
            <pc:sldMk cId="3361599616" sldId="399"/>
            <ac:spMk id="2" creationId="{A0023A5C-0731-48F6-A1D4-43C37FB57101}"/>
          </ac:spMkLst>
        </pc:spChg>
        <pc:spChg chg="mod">
          <ac:chgData name="IT21388316 Rathnayake R.M.S.N." userId="a2b149c0-3a8b-436c-954e-62388070a66c" providerId="ADAL" clId="{79C58D49-D417-418A-87FD-A9DD8A3DCB47}" dt="2025-03-18T17:06:22.732" v="570" actId="20577"/>
          <ac:spMkLst>
            <pc:docMk/>
            <pc:sldMk cId="3361599616" sldId="399"/>
            <ac:spMk id="9" creationId="{18DF0A74-086E-492D-BE62-E1DF5CC7990D}"/>
          </ac:spMkLst>
        </pc:spChg>
        <pc:picChg chg="add mod">
          <ac:chgData name="IT21388316 Rathnayake R.M.S.N." userId="a2b149c0-3a8b-436c-954e-62388070a66c" providerId="ADAL" clId="{79C58D49-D417-418A-87FD-A9DD8A3DCB47}" dt="2025-03-19T04:35:19.307" v="752" actId="1076"/>
          <ac:picMkLst>
            <pc:docMk/>
            <pc:sldMk cId="3361599616" sldId="399"/>
            <ac:picMk id="5" creationId="{1CEBF887-612B-498D-AC36-2241D53E7989}"/>
          </ac:picMkLst>
        </pc:picChg>
      </pc:sldChg>
      <pc:sldChg chg="addSp modSp add">
        <pc:chgData name="IT21388316 Rathnayake R.M.S.N." userId="a2b149c0-3a8b-436c-954e-62388070a66c" providerId="ADAL" clId="{79C58D49-D417-418A-87FD-A9DD8A3DCB47}" dt="2025-03-18T17:37:18.397" v="741" actId="1440"/>
        <pc:sldMkLst>
          <pc:docMk/>
          <pc:sldMk cId="918341086" sldId="400"/>
        </pc:sldMkLst>
        <pc:spChg chg="add">
          <ac:chgData name="IT21388316 Rathnayake R.M.S.N." userId="a2b149c0-3a8b-436c-954e-62388070a66c" providerId="ADAL" clId="{79C58D49-D417-418A-87FD-A9DD8A3DCB47}" dt="2025-03-18T17:15:22.709" v="644"/>
          <ac:spMkLst>
            <pc:docMk/>
            <pc:sldMk cId="918341086" sldId="400"/>
            <ac:spMk id="4" creationId="{E6AE4604-830B-4A39-9C57-54ACC578AA82}"/>
          </ac:spMkLst>
        </pc:spChg>
        <pc:spChg chg="mod">
          <ac:chgData name="IT21388316 Rathnayake R.M.S.N." userId="a2b149c0-3a8b-436c-954e-62388070a66c" providerId="ADAL" clId="{79C58D49-D417-418A-87FD-A9DD8A3DCB47}" dt="2025-03-18T17:15:01.571" v="643" actId="20577"/>
          <ac:spMkLst>
            <pc:docMk/>
            <pc:sldMk cId="918341086" sldId="400"/>
            <ac:spMk id="9" creationId="{18DF0A74-086E-492D-BE62-E1DF5CC7990D}"/>
          </ac:spMkLst>
        </pc:spChg>
        <pc:picChg chg="add mod ord">
          <ac:chgData name="IT21388316 Rathnayake R.M.S.N." userId="a2b149c0-3a8b-436c-954e-62388070a66c" providerId="ADAL" clId="{79C58D49-D417-418A-87FD-A9DD8A3DCB47}" dt="2025-03-18T17:37:18.397" v="741" actId="1440"/>
          <ac:picMkLst>
            <pc:docMk/>
            <pc:sldMk cId="918341086" sldId="400"/>
            <ac:picMk id="5" creationId="{E5DBFC3F-53A0-431A-9602-D4A526112BB7}"/>
          </ac:picMkLst>
        </pc:picChg>
      </pc:sldChg>
    </pc:docChg>
  </pc:docChgLst>
  <pc:docChgLst>
    <pc:chgData name="Iroshan G.H.M. it21229084" userId="S::it21229084@my.sliit.lk::30cb9876-1f66-4f13-908b-8ce60efcd573" providerId="AD" clId="Web-{295E6C87-0891-4126-FC5C-F922D0795781}"/>
    <pc:docChg chg="addSld delSld modSld">
      <pc:chgData name="Iroshan G.H.M. it21229084" userId="S::it21229084@my.sliit.lk::30cb9876-1f66-4f13-908b-8ce60efcd573" providerId="AD" clId="Web-{295E6C87-0891-4126-FC5C-F922D0795781}" dt="2025-03-18T16:13:44.650" v="31" actId="20577"/>
      <pc:docMkLst>
        <pc:docMk/>
      </pc:docMkLst>
      <pc:sldChg chg="addSp modSp">
        <pc:chgData name="Iroshan G.H.M. it21229084" userId="S::it21229084@my.sliit.lk::30cb9876-1f66-4f13-908b-8ce60efcd573" providerId="AD" clId="Web-{295E6C87-0891-4126-FC5C-F922D0795781}" dt="2025-03-18T15:53:35.496" v="0"/>
        <pc:sldMkLst>
          <pc:docMk/>
          <pc:sldMk cId="2020040866" sldId="309"/>
        </pc:sldMkLst>
        <pc:picChg chg="add mod">
          <ac:chgData name="Iroshan G.H.M. it21229084" userId="S::it21229084@my.sliit.lk::30cb9876-1f66-4f13-908b-8ce60efcd573" providerId="AD" clId="Web-{295E6C87-0891-4126-FC5C-F922D0795781}" dt="2025-03-18T15:53:35.496" v="0"/>
          <ac:picMkLst>
            <pc:docMk/>
            <pc:sldMk cId="2020040866" sldId="309"/>
            <ac:picMk id="3" creationId="{0728E8FC-CCFF-DC6C-E883-18385955978C}"/>
          </ac:picMkLst>
        </pc:picChg>
      </pc:sldChg>
      <pc:sldChg chg="modSp add">
        <pc:chgData name="Iroshan G.H.M. it21229084" userId="S::it21229084@my.sliit.lk::30cb9876-1f66-4f13-908b-8ce60efcd573" providerId="AD" clId="Web-{295E6C87-0891-4126-FC5C-F922D0795781}" dt="2025-03-18T15:54:36.232" v="8" actId="20577"/>
        <pc:sldMkLst>
          <pc:docMk/>
          <pc:sldMk cId="2060790897" sldId="310"/>
        </pc:sldMkLst>
        <pc:spChg chg="mod">
          <ac:chgData name="Iroshan G.H.M. it21229084" userId="S::it21229084@my.sliit.lk::30cb9876-1f66-4f13-908b-8ce60efcd573" providerId="AD" clId="Web-{295E6C87-0891-4126-FC5C-F922D0795781}" dt="2025-03-18T15:54:36.232" v="8" actId="20577"/>
          <ac:spMkLst>
            <pc:docMk/>
            <pc:sldMk cId="2060790897" sldId="310"/>
            <ac:spMk id="3" creationId="{6738435E-8CF4-E09E-2840-39ABD8EF2A9D}"/>
          </ac:spMkLst>
        </pc:spChg>
        <pc:spChg chg="mod">
          <ac:chgData name="Iroshan G.H.M. it21229084" userId="S::it21229084@my.sliit.lk::30cb9876-1f66-4f13-908b-8ce60efcd573" providerId="AD" clId="Web-{295E6C87-0891-4126-FC5C-F922D0795781}" dt="2025-03-18T15:54:22.076" v="5" actId="20577"/>
          <ac:spMkLst>
            <pc:docMk/>
            <pc:sldMk cId="2060790897" sldId="310"/>
            <ac:spMk id="5" creationId="{51A705BB-99B0-1893-E927-9948F2BA31A5}"/>
          </ac:spMkLst>
        </pc:spChg>
      </pc:sldChg>
      <pc:sldChg chg="add">
        <pc:chgData name="Iroshan G.H.M. it21229084" userId="S::it21229084@my.sliit.lk::30cb9876-1f66-4f13-908b-8ce60efcd573" providerId="AD" clId="Web-{295E6C87-0891-4126-FC5C-F922D0795781}" dt="2025-03-18T15:54:42.123" v="9"/>
        <pc:sldMkLst>
          <pc:docMk/>
          <pc:sldMk cId="3034291467" sldId="311"/>
        </pc:sldMkLst>
      </pc:sldChg>
      <pc:sldChg chg="add">
        <pc:chgData name="Iroshan G.H.M. it21229084" userId="S::it21229084@my.sliit.lk::30cb9876-1f66-4f13-908b-8ce60efcd573" providerId="AD" clId="Web-{295E6C87-0891-4126-FC5C-F922D0795781}" dt="2025-03-18T15:54:53.514" v="10"/>
        <pc:sldMkLst>
          <pc:docMk/>
          <pc:sldMk cId="2784790101" sldId="314"/>
        </pc:sldMkLst>
      </pc:sldChg>
      <pc:sldChg chg="modSp add">
        <pc:chgData name="Iroshan G.H.M. it21229084" userId="S::it21229084@my.sliit.lk::30cb9876-1f66-4f13-908b-8ce60efcd573" providerId="AD" clId="Web-{295E6C87-0891-4126-FC5C-F922D0795781}" dt="2025-03-18T16:13:44.650" v="31" actId="20577"/>
        <pc:sldMkLst>
          <pc:docMk/>
          <pc:sldMk cId="638409202" sldId="325"/>
        </pc:sldMkLst>
        <pc:spChg chg="mod">
          <ac:chgData name="Iroshan G.H.M. it21229084" userId="S::it21229084@my.sliit.lk::30cb9876-1f66-4f13-908b-8ce60efcd573" providerId="AD" clId="Web-{295E6C87-0891-4126-FC5C-F922D0795781}" dt="2025-03-18T16:13:44.650" v="31" actId="20577"/>
          <ac:spMkLst>
            <pc:docMk/>
            <pc:sldMk cId="638409202" sldId="325"/>
            <ac:spMk id="17" creationId="{72A23100-BABA-3DC8-DA1B-38721098F138}"/>
          </ac:spMkLst>
        </pc:spChg>
      </pc:sldChg>
      <pc:sldChg chg="new del">
        <pc:chgData name="Iroshan G.H.M. it21229084" userId="S::it21229084@my.sliit.lk::30cb9876-1f66-4f13-908b-8ce60efcd573" providerId="AD" clId="Web-{295E6C87-0891-4126-FC5C-F922D0795781}" dt="2025-03-18T15:54:14.591" v="3"/>
        <pc:sldMkLst>
          <pc:docMk/>
          <pc:sldMk cId="196370066" sldId="387"/>
        </pc:sldMkLst>
      </pc:sldChg>
    </pc:docChg>
  </pc:docChgLst>
  <pc:docChgLst>
    <pc:chgData name="Fernando W. T. R. P. it21278280" userId="S::it21278280@my.sliit.lk::826eaf18-277c-421e-b007-d1a13f6c6481" providerId="AD" clId="Web-{E9091831-B031-C725-922B-83C71649BE70}"/>
    <pc:docChg chg="addSld modSld">
      <pc:chgData name="Fernando W. T. R. P. it21278280" userId="S::it21278280@my.sliit.lk::826eaf18-277c-421e-b007-d1a13f6c6481" providerId="AD" clId="Web-{E9091831-B031-C725-922B-83C71649BE70}" dt="2025-03-18T15:42:25.036" v="853" actId="1076"/>
      <pc:docMkLst>
        <pc:docMk/>
      </pc:docMkLst>
      <pc:sldChg chg="addSp modSp">
        <pc:chgData name="Fernando W. T. R. P. it21278280" userId="S::it21278280@my.sliit.lk::826eaf18-277c-421e-b007-d1a13f6c6481" providerId="AD" clId="Web-{E9091831-B031-C725-922B-83C71649BE70}" dt="2025-03-18T15:24:50.792" v="522" actId="1076"/>
        <pc:sldMkLst>
          <pc:docMk/>
          <pc:sldMk cId="1567430607" sldId="326"/>
        </pc:sldMkLst>
        <pc:spChg chg="add mod">
          <ac:chgData name="Fernando W. T. R. P. it21278280" userId="S::it21278280@my.sliit.lk::826eaf18-277c-421e-b007-d1a13f6c6481" providerId="AD" clId="Web-{E9091831-B031-C725-922B-83C71649BE70}" dt="2025-03-18T15:24:46.245" v="520" actId="1076"/>
          <ac:spMkLst>
            <pc:docMk/>
            <pc:sldMk cId="1567430607" sldId="326"/>
            <ac:spMk id="4" creationId="{8D3A2C8E-0BCC-00E7-FF31-E6CA8F2D0FC6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24:49.011" v="521" actId="1076"/>
          <ac:picMkLst>
            <pc:docMk/>
            <pc:sldMk cId="1567430607" sldId="326"/>
            <ac:picMk id="3" creationId="{A1D49269-3147-E209-AE0C-004E7C5E4E0B}"/>
          </ac:picMkLst>
        </pc:picChg>
        <pc:picChg chg="add mod modCrop">
          <ac:chgData name="Fernando W. T. R. P. it21278280" userId="S::it21278280@my.sliit.lk::826eaf18-277c-421e-b007-d1a13f6c6481" providerId="AD" clId="Web-{E9091831-B031-C725-922B-83C71649BE70}" dt="2025-03-18T15:24:50.792" v="522" actId="1076"/>
          <ac:picMkLst>
            <pc:docMk/>
            <pc:sldMk cId="1567430607" sldId="326"/>
            <ac:picMk id="5" creationId="{2CD21D89-547F-92A9-D5DD-8477D5F0EA5D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1:52.505" v="571" actId="1076"/>
        <pc:sldMkLst>
          <pc:docMk/>
          <pc:sldMk cId="3761013421" sldId="366"/>
        </pc:sldMkLst>
        <pc:spChg chg="add mod">
          <ac:chgData name="Fernando W. T. R. P. it21278280" userId="S::it21278280@my.sliit.lk::826eaf18-277c-421e-b007-d1a13f6c6481" providerId="AD" clId="Web-{E9091831-B031-C725-922B-83C71649BE70}" dt="2025-03-18T14:58:27.816" v="14" actId="1076"/>
          <ac:spMkLst>
            <pc:docMk/>
            <pc:sldMk cId="3761013421" sldId="366"/>
            <ac:spMk id="3" creationId="{ED7F86A4-3692-82F5-A6A3-3E3B0EE21539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1:52.505" v="571" actId="1076"/>
          <ac:spMkLst>
            <pc:docMk/>
            <pc:sldMk cId="3761013421" sldId="366"/>
            <ac:spMk id="5" creationId="{0B0C3E4D-782D-D704-6BF7-8186C260BE19}"/>
          </ac:spMkLst>
        </pc:spChg>
        <pc:picChg chg="add mod modCrop">
          <ac:chgData name="Fernando W. T. R. P. it21278280" userId="S::it21278280@my.sliit.lk::826eaf18-277c-421e-b007-d1a13f6c6481" providerId="AD" clId="Web-{E9091831-B031-C725-922B-83C71649BE70}" dt="2025-03-18T15:26:01.169" v="548" actId="1076"/>
          <ac:picMkLst>
            <pc:docMk/>
            <pc:sldMk cId="3761013421" sldId="366"/>
            <ac:picMk id="4" creationId="{9026B04E-6574-9BEF-E116-E4187897C615}"/>
          </ac:picMkLst>
        </pc:picChg>
      </pc:sldChg>
      <pc:sldChg chg="addSp delSp modSp">
        <pc:chgData name="Fernando W. T. R. P. it21278280" userId="S::it21278280@my.sliit.lk::826eaf18-277c-421e-b007-d1a13f6c6481" providerId="AD" clId="Web-{E9091831-B031-C725-922B-83C71649BE70}" dt="2025-03-18T15:32:18.959" v="592" actId="14100"/>
        <pc:sldMkLst>
          <pc:docMk/>
          <pc:sldMk cId="2433572050" sldId="367"/>
        </pc:sldMkLst>
        <pc:spChg chg="add del mod">
          <ac:chgData name="Fernando W. T. R. P. it21278280" userId="S::it21278280@my.sliit.lk::826eaf18-277c-421e-b007-d1a13f6c6481" providerId="AD" clId="Web-{E9091831-B031-C725-922B-83C71649BE70}" dt="2025-03-18T15:00:35.241" v="45"/>
          <ac:spMkLst>
            <pc:docMk/>
            <pc:sldMk cId="2433572050" sldId="367"/>
            <ac:spMk id="3" creationId="{8C97C4B9-FA8B-0FE5-DFA0-022A754F4ABE}"/>
          </ac:spMkLst>
        </pc:spChg>
        <pc:spChg chg="add del mod">
          <ac:chgData name="Fernando W. T. R. P. it21278280" userId="S::it21278280@my.sliit.lk::826eaf18-277c-421e-b007-d1a13f6c6481" providerId="AD" clId="Web-{E9091831-B031-C725-922B-83C71649BE70}" dt="2025-03-18T15:00:32.288" v="41"/>
          <ac:spMkLst>
            <pc:docMk/>
            <pc:sldMk cId="2433572050" sldId="367"/>
            <ac:spMk id="4" creationId="{E4BF9E3B-67E7-2563-3291-05FB47DBF7D0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2:00.927" v="572" actId="1076"/>
          <ac:spMkLst>
            <pc:docMk/>
            <pc:sldMk cId="2433572050" sldId="367"/>
            <ac:spMk id="5" creationId="{704EDEB3-7AB9-7B13-6D5C-162AE54D732B}"/>
          </ac:spMkLst>
        </pc:spChg>
        <pc:spChg chg="add del mod">
          <ac:chgData name="Fernando W. T. R. P. it21278280" userId="S::it21278280@my.sliit.lk::826eaf18-277c-421e-b007-d1a13f6c6481" providerId="AD" clId="Web-{E9091831-B031-C725-922B-83C71649BE70}" dt="2025-03-18T15:01:16.586" v="56"/>
          <ac:spMkLst>
            <pc:docMk/>
            <pc:sldMk cId="2433572050" sldId="367"/>
            <ac:spMk id="6" creationId="{FBC8EC79-D075-F245-754C-90CA1E809335}"/>
          </ac:spMkLst>
        </pc:spChg>
        <pc:spChg chg="add del mod">
          <ac:chgData name="Fernando W. T. R. P. it21278280" userId="S::it21278280@my.sliit.lk::826eaf18-277c-421e-b007-d1a13f6c6481" providerId="AD" clId="Web-{E9091831-B031-C725-922B-83C71649BE70}" dt="2025-03-18T15:01:47.868" v="68"/>
          <ac:spMkLst>
            <pc:docMk/>
            <pc:sldMk cId="2433572050" sldId="367"/>
            <ac:spMk id="7" creationId="{CBD08E67-591A-5F9C-A4AA-A85125D6391B}"/>
          </ac:spMkLst>
        </pc:spChg>
        <pc:spChg chg="add del">
          <ac:chgData name="Fernando W. T. R. P. it21278280" userId="S::it21278280@my.sliit.lk::826eaf18-277c-421e-b007-d1a13f6c6481" providerId="AD" clId="Web-{E9091831-B031-C725-922B-83C71649BE70}" dt="2025-03-18T15:02:04.259" v="70"/>
          <ac:spMkLst>
            <pc:docMk/>
            <pc:sldMk cId="2433572050" sldId="367"/>
            <ac:spMk id="8" creationId="{CB531066-1D03-B818-DB52-6AA680B555F7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2:18.959" v="592" actId="14100"/>
          <ac:spMkLst>
            <pc:docMk/>
            <pc:sldMk cId="2433572050" sldId="367"/>
            <ac:spMk id="9" creationId="{832979EB-C0D2-C45C-12BF-B4EF03663FF6}"/>
          </ac:spMkLst>
        </pc:spChg>
      </pc:sldChg>
      <pc:sldChg chg="addSp modSp">
        <pc:chgData name="Fernando W. T. R. P. it21278280" userId="S::it21278280@my.sliit.lk::826eaf18-277c-421e-b007-d1a13f6c6481" providerId="AD" clId="Web-{E9091831-B031-C725-922B-83C71649BE70}" dt="2025-03-18T15:32:47.132" v="614" actId="20577"/>
        <pc:sldMkLst>
          <pc:docMk/>
          <pc:sldMk cId="4195307766" sldId="368"/>
        </pc:sldMkLst>
        <pc:spChg chg="add mod">
          <ac:chgData name="Fernando W. T. R. P. it21278280" userId="S::it21278280@my.sliit.lk::826eaf18-277c-421e-b007-d1a13f6c6481" providerId="AD" clId="Web-{E9091831-B031-C725-922B-83C71649BE70}" dt="2025-03-18T15:02:33.650" v="79" actId="1076"/>
          <ac:spMkLst>
            <pc:docMk/>
            <pc:sldMk cId="4195307766" sldId="368"/>
            <ac:spMk id="3" creationId="{B919E958-4CE6-B86F-5AF1-49013E63B22E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2:47.132" v="614" actId="20577"/>
          <ac:spMkLst>
            <pc:docMk/>
            <pc:sldMk cId="4195307766" sldId="368"/>
            <ac:spMk id="4" creationId="{4DE41B35-8366-5498-CB14-493F7787C47E}"/>
          </ac:spMkLst>
        </pc:spChg>
      </pc:sldChg>
      <pc:sldChg chg="addSp modSp">
        <pc:chgData name="Fernando W. T. R. P. it21278280" userId="S::it21278280@my.sliit.lk::826eaf18-277c-421e-b007-d1a13f6c6481" providerId="AD" clId="Web-{E9091831-B031-C725-922B-83C71649BE70}" dt="2025-03-18T15:33:42.227" v="634" actId="1076"/>
        <pc:sldMkLst>
          <pc:docMk/>
          <pc:sldMk cId="3625945938" sldId="369"/>
        </pc:sldMkLst>
        <pc:spChg chg="add mod">
          <ac:chgData name="Fernando W. T. R. P. it21278280" userId="S::it21278280@my.sliit.lk::826eaf18-277c-421e-b007-d1a13f6c6481" providerId="AD" clId="Web-{E9091831-B031-C725-922B-83C71649BE70}" dt="2025-03-18T15:33:42.227" v="634" actId="1076"/>
          <ac:spMkLst>
            <pc:docMk/>
            <pc:sldMk cId="3625945938" sldId="369"/>
            <ac:spMk id="3" creationId="{2DC6749B-E9C9-E081-CFAA-FAE108DF4187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3:01.960" v="617" actId="1076"/>
          <ac:picMkLst>
            <pc:docMk/>
            <pc:sldMk cId="3625945938" sldId="369"/>
            <ac:picMk id="4" creationId="{0732AAA5-9807-1E0D-05CA-E3006B6972CF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5:28.073" v="667" actId="1076"/>
        <pc:sldMkLst>
          <pc:docMk/>
          <pc:sldMk cId="28874063" sldId="370"/>
        </pc:sldMkLst>
        <pc:spChg chg="add mod">
          <ac:chgData name="Fernando W. T. R. P. it21278280" userId="S::it21278280@my.sliit.lk::826eaf18-277c-421e-b007-d1a13f6c6481" providerId="AD" clId="Web-{E9091831-B031-C725-922B-83C71649BE70}" dt="2025-03-18T15:04:31.544" v="97" actId="1076"/>
          <ac:spMkLst>
            <pc:docMk/>
            <pc:sldMk cId="28874063" sldId="370"/>
            <ac:spMk id="3" creationId="{4352166B-D535-34D1-924B-6D1A495ED1E7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5:28.073" v="667" actId="1076"/>
          <ac:spMkLst>
            <pc:docMk/>
            <pc:sldMk cId="28874063" sldId="370"/>
            <ac:spMk id="4" creationId="{B5243B27-A023-1B0C-C87F-617754FD5C30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5:23.370" v="666" actId="1076"/>
          <ac:spMkLst>
            <pc:docMk/>
            <pc:sldMk cId="28874063" sldId="370"/>
            <ac:spMk id="5" creationId="{BA1F44C6-013A-66AB-16E7-CDD90E2304DF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35:19.870" v="665" actId="1076"/>
          <ac:spMkLst>
            <pc:docMk/>
            <pc:sldMk cId="28874063" sldId="370"/>
            <ac:spMk id="6" creationId="{8132C88E-1B70-0307-5AF5-6C809E0FED3D}"/>
          </ac:spMkLst>
        </pc:spChg>
      </pc:sldChg>
      <pc:sldChg chg="addSp modSp">
        <pc:chgData name="Fernando W. T. R. P. it21278280" userId="S::it21278280@my.sliit.lk::826eaf18-277c-421e-b007-d1a13f6c6481" providerId="AD" clId="Web-{E9091831-B031-C725-922B-83C71649BE70}" dt="2025-03-18T15:36:51.794" v="702" actId="14100"/>
        <pc:sldMkLst>
          <pc:docMk/>
          <pc:sldMk cId="3472026191" sldId="371"/>
        </pc:sldMkLst>
        <pc:spChg chg="add mod">
          <ac:chgData name="Fernando W. T. R. P. it21278280" userId="S::it21278280@my.sliit.lk::826eaf18-277c-421e-b007-d1a13f6c6481" providerId="AD" clId="Web-{E9091831-B031-C725-922B-83C71649BE70}" dt="2025-03-18T15:36:32.216" v="695" actId="1076"/>
          <ac:spMkLst>
            <pc:docMk/>
            <pc:sldMk cId="3472026191" sldId="371"/>
            <ac:spMk id="5" creationId="{E4E774AA-88FD-317D-E20B-06E7ABAC0387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6:51.794" v="702" actId="14100"/>
          <ac:picMkLst>
            <pc:docMk/>
            <pc:sldMk cId="3472026191" sldId="371"/>
            <ac:picMk id="3" creationId="{4371DCD6-E0E8-37CA-CD78-46BC3EA37128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6:49.669" v="701" actId="14100"/>
          <ac:picMkLst>
            <pc:docMk/>
            <pc:sldMk cId="3472026191" sldId="371"/>
            <ac:picMk id="4" creationId="{9E93F07D-CE59-BFFC-FEE1-2B951F02F4A7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7:12.748" v="710" actId="14100"/>
        <pc:sldMkLst>
          <pc:docMk/>
          <pc:sldMk cId="3424133573" sldId="372"/>
        </pc:sldMkLst>
        <pc:spChg chg="add mod">
          <ac:chgData name="Fernando W. T. R. P. it21278280" userId="S::it21278280@my.sliit.lk::826eaf18-277c-421e-b007-d1a13f6c6481" providerId="AD" clId="Web-{E9091831-B031-C725-922B-83C71649BE70}" dt="2025-03-18T15:37:05.044" v="707" actId="1076"/>
          <ac:spMkLst>
            <pc:docMk/>
            <pc:sldMk cId="3424133573" sldId="372"/>
            <ac:spMk id="3" creationId="{6B152E4D-0060-9FA8-132A-CE1DE4047D19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7:12.748" v="710" actId="14100"/>
          <ac:picMkLst>
            <pc:docMk/>
            <pc:sldMk cId="3424133573" sldId="372"/>
            <ac:picMk id="4" creationId="{6177B691-2C70-FA5E-8F64-9D1944DD8733}"/>
          </ac:picMkLst>
        </pc:picChg>
      </pc:sldChg>
      <pc:sldChg chg="addSp delSp modSp">
        <pc:chgData name="Fernando W. T. R. P. it21278280" userId="S::it21278280@my.sliit.lk::826eaf18-277c-421e-b007-d1a13f6c6481" providerId="AD" clId="Web-{E9091831-B031-C725-922B-83C71649BE70}" dt="2025-03-18T15:37:29.498" v="717" actId="14100"/>
        <pc:sldMkLst>
          <pc:docMk/>
          <pc:sldMk cId="4201348319" sldId="373"/>
        </pc:sldMkLst>
        <pc:spChg chg="add mod">
          <ac:chgData name="Fernando W. T. R. P. it21278280" userId="S::it21278280@my.sliit.lk::826eaf18-277c-421e-b007-d1a13f6c6481" providerId="AD" clId="Web-{E9091831-B031-C725-922B-83C71649BE70}" dt="2025-03-18T15:37:22.951" v="715" actId="1076"/>
          <ac:spMkLst>
            <pc:docMk/>
            <pc:sldMk cId="4201348319" sldId="373"/>
            <ac:spMk id="5" creationId="{A8D8C071-FEFE-C5E4-2622-E1F744DBA50D}"/>
          </ac:spMkLst>
        </pc:spChg>
        <pc:picChg chg="add del mod">
          <ac:chgData name="Fernando W. T. R. P. it21278280" userId="S::it21278280@my.sliit.lk::826eaf18-277c-421e-b007-d1a13f6c6481" providerId="AD" clId="Web-{E9091831-B031-C725-922B-83C71649BE70}" dt="2025-03-18T15:09:20.098" v="322"/>
          <ac:picMkLst>
            <pc:docMk/>
            <pc:sldMk cId="4201348319" sldId="373"/>
            <ac:picMk id="3" creationId="{E98C00AF-4969-9540-3660-39B0F6DDA4D2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7:29.498" v="717" actId="14100"/>
          <ac:picMkLst>
            <pc:docMk/>
            <pc:sldMk cId="4201348319" sldId="373"/>
            <ac:picMk id="6" creationId="{70FA9E6E-6EC6-18FB-DC3F-A1ED3E404FEE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7:50.655" v="726" actId="14100"/>
        <pc:sldMkLst>
          <pc:docMk/>
          <pc:sldMk cId="3584056376" sldId="374"/>
        </pc:sldMkLst>
        <pc:spChg chg="add mod">
          <ac:chgData name="Fernando W. T. R. P. it21278280" userId="S::it21278280@my.sliit.lk::826eaf18-277c-421e-b007-d1a13f6c6481" providerId="AD" clId="Web-{E9091831-B031-C725-922B-83C71649BE70}" dt="2025-03-18T15:37:41.967" v="722" actId="1076"/>
          <ac:spMkLst>
            <pc:docMk/>
            <pc:sldMk cId="3584056376" sldId="374"/>
            <ac:spMk id="3" creationId="{7709F050-B332-A71D-4C2A-4AB4CBC69B41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7:50.655" v="726" actId="14100"/>
          <ac:picMkLst>
            <pc:docMk/>
            <pc:sldMk cId="3584056376" sldId="374"/>
            <ac:picMk id="4" creationId="{8DC95DB6-BCE3-9794-460D-4FFCEA29D0B4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7:46.530" v="724" actId="14100"/>
          <ac:picMkLst>
            <pc:docMk/>
            <pc:sldMk cId="3584056376" sldId="374"/>
            <ac:picMk id="5" creationId="{3C5C7CA9-2AA8-7B1D-09A0-BEA1D4B1CC5A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8:11.249" v="735" actId="1076"/>
        <pc:sldMkLst>
          <pc:docMk/>
          <pc:sldMk cId="3901010962" sldId="375"/>
        </pc:sldMkLst>
        <pc:spChg chg="add mod">
          <ac:chgData name="Fernando W. T. R. P. it21278280" userId="S::it21278280@my.sliit.lk::826eaf18-277c-421e-b007-d1a13f6c6481" providerId="AD" clId="Web-{E9091831-B031-C725-922B-83C71649BE70}" dt="2025-03-18T15:38:03.936" v="731" actId="1076"/>
          <ac:spMkLst>
            <pc:docMk/>
            <pc:sldMk cId="3901010962" sldId="375"/>
            <ac:spMk id="4" creationId="{CFC37DE5-7DA7-D74B-6B6A-7AE8F3F50AC7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8:07.686" v="733" actId="1076"/>
          <ac:picMkLst>
            <pc:docMk/>
            <pc:sldMk cId="3901010962" sldId="375"/>
            <ac:picMk id="5" creationId="{4F00E430-1F37-34F4-168E-4FC0A3F0352F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8:11.249" v="735" actId="1076"/>
          <ac:picMkLst>
            <pc:docMk/>
            <pc:sldMk cId="3901010962" sldId="375"/>
            <ac:picMk id="6" creationId="{04F9E02F-1B38-2565-2A48-DF2055D17123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38:45.234" v="752" actId="1076"/>
        <pc:sldMkLst>
          <pc:docMk/>
          <pc:sldMk cId="2594932226" sldId="376"/>
        </pc:sldMkLst>
        <pc:spChg chg="add mod">
          <ac:chgData name="Fernando W. T. R. P. it21278280" userId="S::it21278280@my.sliit.lk::826eaf18-277c-421e-b007-d1a13f6c6481" providerId="AD" clId="Web-{E9091831-B031-C725-922B-83C71649BE70}" dt="2025-03-18T15:38:26.937" v="743" actId="20577"/>
          <ac:spMkLst>
            <pc:docMk/>
            <pc:sldMk cId="2594932226" sldId="376"/>
            <ac:spMk id="3" creationId="{1F176C4A-2CC9-2718-7C2C-CB09FA8F279A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38:30.687" v="745" actId="1076"/>
          <ac:picMkLst>
            <pc:docMk/>
            <pc:sldMk cId="2594932226" sldId="376"/>
            <ac:picMk id="4" creationId="{2BDA97A6-584F-599C-5345-815E4FB64731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8:34.968" v="747" actId="1076"/>
          <ac:picMkLst>
            <pc:docMk/>
            <pc:sldMk cId="2594932226" sldId="376"/>
            <ac:picMk id="5" creationId="{3CBF4E02-169E-4E15-2F3B-54E0598C4CC2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8:45.234" v="752" actId="1076"/>
          <ac:picMkLst>
            <pc:docMk/>
            <pc:sldMk cId="2594932226" sldId="376"/>
            <ac:picMk id="6" creationId="{968FD50A-1C14-83C6-DA6A-40D2E7A37A10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8:38.890" v="749" actId="1076"/>
          <ac:picMkLst>
            <pc:docMk/>
            <pc:sldMk cId="2594932226" sldId="376"/>
            <ac:picMk id="7" creationId="{8CC6AF79-AB74-043B-CAAE-9D9CF78EA32D}"/>
          </ac:picMkLst>
        </pc:picChg>
      </pc:sldChg>
      <pc:sldChg chg="addSp delSp modSp">
        <pc:chgData name="Fernando W. T. R. P. it21278280" userId="S::it21278280@my.sliit.lk::826eaf18-277c-421e-b007-d1a13f6c6481" providerId="AD" clId="Web-{E9091831-B031-C725-922B-83C71649BE70}" dt="2025-03-18T15:39:16.969" v="768" actId="1076"/>
        <pc:sldMkLst>
          <pc:docMk/>
          <pc:sldMk cId="629337780" sldId="377"/>
        </pc:sldMkLst>
        <pc:spChg chg="add mod">
          <ac:chgData name="Fernando W. T. R. P. it21278280" userId="S::it21278280@my.sliit.lk::826eaf18-277c-421e-b007-d1a13f6c6481" providerId="AD" clId="Web-{E9091831-B031-C725-922B-83C71649BE70}" dt="2025-03-18T15:39:16.969" v="768" actId="1076"/>
          <ac:spMkLst>
            <pc:docMk/>
            <pc:sldMk cId="629337780" sldId="377"/>
            <ac:spMk id="11" creationId="{ADC3AA5D-DC45-5573-884E-BDA6D930C7E4}"/>
          </ac:spMkLst>
        </pc:spChg>
        <pc:picChg chg="add del mod">
          <ac:chgData name="Fernando W. T. R. P. it21278280" userId="S::it21278280@my.sliit.lk::826eaf18-277c-421e-b007-d1a13f6c6481" providerId="AD" clId="Web-{E9091831-B031-C725-922B-83C71649BE70}" dt="2025-03-18T15:11:33.288" v="360"/>
          <ac:picMkLst>
            <pc:docMk/>
            <pc:sldMk cId="629337780" sldId="377"/>
            <ac:picMk id="3" creationId="{7397F26E-F6BE-C664-5EAA-8C5578AE2AC6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33.288" v="359"/>
          <ac:picMkLst>
            <pc:docMk/>
            <pc:sldMk cId="629337780" sldId="377"/>
            <ac:picMk id="4" creationId="{124B4AE5-D42C-4D26-2879-90048531E7A1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33.288" v="358"/>
          <ac:picMkLst>
            <pc:docMk/>
            <pc:sldMk cId="629337780" sldId="377"/>
            <ac:picMk id="5" creationId="{FF330CC4-BD7E-DD45-14D1-E46C1BC97AA3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33.288" v="357"/>
          <ac:picMkLst>
            <pc:docMk/>
            <pc:sldMk cId="629337780" sldId="377"/>
            <ac:picMk id="6" creationId="{446DEC88-B011-DD3F-2F0E-868FDD8F35FB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40.273" v="368"/>
          <ac:picMkLst>
            <pc:docMk/>
            <pc:sldMk cId="629337780" sldId="377"/>
            <ac:picMk id="7" creationId="{16362FED-AD49-8079-1900-F84CC8CCE23C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40.273" v="367"/>
          <ac:picMkLst>
            <pc:docMk/>
            <pc:sldMk cId="629337780" sldId="377"/>
            <ac:picMk id="8" creationId="{ADD74E66-7FF4-30F6-9541-531619ADC09F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40.273" v="366"/>
          <ac:picMkLst>
            <pc:docMk/>
            <pc:sldMk cId="629337780" sldId="377"/>
            <ac:picMk id="9" creationId="{7710D8B0-6FE0-CD62-B57D-B9192D2B7821}"/>
          </ac:picMkLst>
        </pc:picChg>
        <pc:picChg chg="add del mod">
          <ac:chgData name="Fernando W. T. R. P. it21278280" userId="S::it21278280@my.sliit.lk::826eaf18-277c-421e-b007-d1a13f6c6481" providerId="AD" clId="Web-{E9091831-B031-C725-922B-83C71649BE70}" dt="2025-03-18T15:11:40.273" v="365"/>
          <ac:picMkLst>
            <pc:docMk/>
            <pc:sldMk cId="629337780" sldId="377"/>
            <ac:picMk id="10" creationId="{5DEDD51F-0F79-A1A8-6B37-8A095B5BB940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9:06.078" v="762" actId="14100"/>
          <ac:picMkLst>
            <pc:docMk/>
            <pc:sldMk cId="629337780" sldId="377"/>
            <ac:picMk id="12" creationId="{C48FE8F9-A785-9E89-0573-97AB985577D6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9:04.141" v="761" actId="1076"/>
          <ac:picMkLst>
            <pc:docMk/>
            <pc:sldMk cId="629337780" sldId="377"/>
            <ac:picMk id="13" creationId="{063E129D-115B-6E9F-6338-AF0FDA3B0662}"/>
          </ac:picMkLst>
        </pc:picChg>
      </pc:sldChg>
      <pc:sldChg chg="addSp modSp">
        <pc:chgData name="Fernando W. T. R. P. it21278280" userId="S::it21278280@my.sliit.lk::826eaf18-277c-421e-b007-d1a13f6c6481" providerId="AD" clId="Web-{E9091831-B031-C725-922B-83C71649BE70}" dt="2025-03-18T15:40:06.033" v="790" actId="1076"/>
        <pc:sldMkLst>
          <pc:docMk/>
          <pc:sldMk cId="1880899579" sldId="378"/>
        </pc:sldMkLst>
        <pc:spChg chg="add mod">
          <ac:chgData name="Fernando W. T. R. P. it21278280" userId="S::it21278280@my.sliit.lk::826eaf18-277c-421e-b007-d1a13f6c6481" providerId="AD" clId="Web-{E9091831-B031-C725-922B-83C71649BE70}" dt="2025-03-18T15:39:26.751" v="773" actId="1076"/>
          <ac:spMkLst>
            <pc:docMk/>
            <pc:sldMk cId="1880899579" sldId="378"/>
            <ac:spMk id="3" creationId="{A10D7F94-323F-CA28-1963-4870F041F6CA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40:06.033" v="790" actId="1076"/>
          <ac:picMkLst>
            <pc:docMk/>
            <pc:sldMk cId="1880899579" sldId="378"/>
            <ac:picMk id="4" creationId="{8DC14B10-1402-0EAC-F2A0-CCA8C19D98CB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9:42.626" v="780" actId="1076"/>
          <ac:picMkLst>
            <pc:docMk/>
            <pc:sldMk cId="1880899579" sldId="378"/>
            <ac:picMk id="5" creationId="{3542E53E-44E5-A1AD-00FD-D0772BF3EB7F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40:04.627" v="789" actId="1076"/>
          <ac:picMkLst>
            <pc:docMk/>
            <pc:sldMk cId="1880899579" sldId="378"/>
            <ac:picMk id="6" creationId="{E4273CAE-7C49-7079-09D9-6E0A36637ED7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39:53.251" v="786" actId="1076"/>
          <ac:picMkLst>
            <pc:docMk/>
            <pc:sldMk cId="1880899579" sldId="378"/>
            <ac:picMk id="7" creationId="{FDE70EF1-0D63-0982-5B29-E44CCB393FD1}"/>
          </ac:picMkLst>
        </pc:picChg>
      </pc:sldChg>
      <pc:sldChg chg="addSp delSp modSp add replId">
        <pc:chgData name="Fernando W. T. R. P. it21278280" userId="S::it21278280@my.sliit.lk::826eaf18-277c-421e-b007-d1a13f6c6481" providerId="AD" clId="Web-{E9091831-B031-C725-922B-83C71649BE70}" dt="2025-03-18T15:40:47.221" v="806" actId="1076"/>
        <pc:sldMkLst>
          <pc:docMk/>
          <pc:sldMk cId="2074124108" sldId="379"/>
        </pc:sldMkLst>
        <pc:spChg chg="add mod">
          <ac:chgData name="Fernando W. T. R. P. it21278280" userId="S::it21278280@my.sliit.lk::826eaf18-277c-421e-b007-d1a13f6c6481" providerId="AD" clId="Web-{E9091831-B031-C725-922B-83C71649BE70}" dt="2025-03-18T15:13:42.416" v="406" actId="1076"/>
          <ac:spMkLst>
            <pc:docMk/>
            <pc:sldMk cId="2074124108" sldId="379"/>
            <ac:spMk id="3" creationId="{CC69B076-CC8B-01B0-DAB7-133DA57E0326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40:47.221" v="806" actId="1076"/>
          <ac:spMkLst>
            <pc:docMk/>
            <pc:sldMk cId="2074124108" sldId="379"/>
            <ac:spMk id="4" creationId="{594BA771-8EB8-E153-259A-3BC5413A5180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40:38.612" v="805" actId="20577"/>
          <ac:spMkLst>
            <pc:docMk/>
            <pc:sldMk cId="2074124108" sldId="379"/>
            <ac:spMk id="5" creationId="{3436BD23-2C26-706E-5845-1988D47FA050}"/>
          </ac:spMkLst>
        </pc:spChg>
        <pc:spChg chg="add del">
          <ac:chgData name="Fernando W. T. R. P. it21278280" userId="S::it21278280@my.sliit.lk::826eaf18-277c-421e-b007-d1a13f6c6481" providerId="AD" clId="Web-{E9091831-B031-C725-922B-83C71649BE70}" dt="2025-03-18T15:14:17.980" v="419"/>
          <ac:spMkLst>
            <pc:docMk/>
            <pc:sldMk cId="2074124108" sldId="379"/>
            <ac:spMk id="6" creationId="{27EA7D45-BF63-87A1-8F18-BCC02F30687B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40:35.159" v="801" actId="20577"/>
          <ac:spMkLst>
            <pc:docMk/>
            <pc:sldMk cId="2074124108" sldId="379"/>
            <ac:spMk id="7" creationId="{7E68DFA8-7830-AA02-683C-5DE07790633F}"/>
          </ac:spMkLst>
        </pc:sp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15:27.669" v="438" actId="14100"/>
        <pc:sldMkLst>
          <pc:docMk/>
          <pc:sldMk cId="2585137474" sldId="380"/>
        </pc:sldMkLst>
        <pc:spChg chg="add mod">
          <ac:chgData name="Fernando W. T. R. P. it21278280" userId="S::it21278280@my.sliit.lk::826eaf18-277c-421e-b007-d1a13f6c6481" providerId="AD" clId="Web-{E9091831-B031-C725-922B-83C71649BE70}" dt="2025-03-18T15:14:56.371" v="428" actId="1076"/>
          <ac:spMkLst>
            <pc:docMk/>
            <pc:sldMk cId="2585137474" sldId="380"/>
            <ac:spMk id="3" creationId="{80EAA936-EB85-1CF4-A666-99EA91112692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15:17.262" v="433" actId="14100"/>
          <ac:spMkLst>
            <pc:docMk/>
            <pc:sldMk cId="2585137474" sldId="380"/>
            <ac:spMk id="4" creationId="{549EAC3D-0C20-2A66-971C-6FFE0406A6E4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15:27.669" v="438" actId="14100"/>
          <ac:spMkLst>
            <pc:docMk/>
            <pc:sldMk cId="2585137474" sldId="380"/>
            <ac:spMk id="5" creationId="{2E17166A-92DC-17D5-0BC0-CCCDCBEF0433}"/>
          </ac:spMkLst>
        </pc:sp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41:11.488" v="819" actId="1076"/>
        <pc:sldMkLst>
          <pc:docMk/>
          <pc:sldMk cId="1365177357" sldId="381"/>
        </pc:sldMkLst>
        <pc:spChg chg="add mod">
          <ac:chgData name="Fernando W. T. R. P. it21278280" userId="S::it21278280@my.sliit.lk::826eaf18-277c-421e-b007-d1a13f6c6481" providerId="AD" clId="Web-{E9091831-B031-C725-922B-83C71649BE70}" dt="2025-03-18T15:40:58.425" v="811" actId="1076"/>
          <ac:spMkLst>
            <pc:docMk/>
            <pc:sldMk cId="1365177357" sldId="381"/>
            <ac:spMk id="3" creationId="{3ADB887E-AADF-6B6E-C6E9-690257D52E27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41:02.925" v="814" actId="14100"/>
          <ac:picMkLst>
            <pc:docMk/>
            <pc:sldMk cId="1365177357" sldId="381"/>
            <ac:picMk id="4" creationId="{55C2CC4A-E2F0-11DF-42B6-9979F6AC17D3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41:10.128" v="818" actId="1076"/>
          <ac:picMkLst>
            <pc:docMk/>
            <pc:sldMk cId="1365177357" sldId="381"/>
            <ac:picMk id="5" creationId="{133BE44C-B557-CD12-280F-39FA3016967D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41:11.488" v="819" actId="1076"/>
          <ac:picMkLst>
            <pc:docMk/>
            <pc:sldMk cId="1365177357" sldId="381"/>
            <ac:picMk id="6" creationId="{086B2475-53AD-CD66-667D-9A78CA48E7CA}"/>
          </ac:picMkLst>
        </pc:pic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41:31.738" v="828" actId="1076"/>
        <pc:sldMkLst>
          <pc:docMk/>
          <pc:sldMk cId="1342627491" sldId="382"/>
        </pc:sldMkLst>
        <pc:spChg chg="add mod">
          <ac:chgData name="Fernando W. T. R. P. it21278280" userId="S::it21278280@my.sliit.lk::826eaf18-277c-421e-b007-d1a13f6c6481" providerId="AD" clId="Web-{E9091831-B031-C725-922B-83C71649BE70}" dt="2025-03-18T15:41:31.738" v="828" actId="1076"/>
          <ac:spMkLst>
            <pc:docMk/>
            <pc:sldMk cId="1342627491" sldId="382"/>
            <ac:spMk id="4" creationId="{E28D718C-223E-50FC-C614-E4D7DD75C187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41:27.004" v="827" actId="1076"/>
          <ac:picMkLst>
            <pc:docMk/>
            <pc:sldMk cId="1342627491" sldId="382"/>
            <ac:picMk id="5" creationId="{4F30208A-221F-D020-EAF0-CB935AC18193}"/>
          </ac:picMkLst>
        </pc:pic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42:06.302" v="844" actId="1076"/>
        <pc:sldMkLst>
          <pc:docMk/>
          <pc:sldMk cId="635125748" sldId="383"/>
        </pc:sldMkLst>
        <pc:spChg chg="add mod">
          <ac:chgData name="Fernando W. T. R. P. it21278280" userId="S::it21278280@my.sliit.lk::826eaf18-277c-421e-b007-d1a13f6c6481" providerId="AD" clId="Web-{E9091831-B031-C725-922B-83C71649BE70}" dt="2025-03-18T15:41:44.020" v="835" actId="1076"/>
          <ac:spMkLst>
            <pc:docMk/>
            <pc:sldMk cId="635125748" sldId="383"/>
            <ac:spMk id="4" creationId="{B5B9A812-4ECE-90FD-FA04-60205F84B9CF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17:07.625" v="458" actId="1076"/>
          <ac:spMkLst>
            <pc:docMk/>
            <pc:sldMk cId="635125748" sldId="383"/>
            <ac:spMk id="7" creationId="{FB2FFAA1-D5D6-21F7-528A-596A538459BA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41:55.661" v="841" actId="1076"/>
          <ac:picMkLst>
            <pc:docMk/>
            <pc:sldMk cId="635125748" sldId="383"/>
            <ac:picMk id="5" creationId="{535A40D8-2D82-DC3B-BA1B-04770C6335B2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42:06.302" v="844" actId="1076"/>
          <ac:picMkLst>
            <pc:docMk/>
            <pc:sldMk cId="635125748" sldId="383"/>
            <ac:picMk id="6" creationId="{24B18666-4762-713D-1C15-5171E302F577}"/>
          </ac:picMkLst>
        </pc:pic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42:25.036" v="853" actId="1076"/>
        <pc:sldMkLst>
          <pc:docMk/>
          <pc:sldMk cId="3643130962" sldId="384"/>
        </pc:sldMkLst>
        <pc:spChg chg="mod">
          <ac:chgData name="Fernando W. T. R. P. it21278280" userId="S::it21278280@my.sliit.lk::826eaf18-277c-421e-b007-d1a13f6c6481" providerId="AD" clId="Web-{E9091831-B031-C725-922B-83C71649BE70}" dt="2025-03-18T15:42:25.036" v="853" actId="1076"/>
          <ac:spMkLst>
            <pc:docMk/>
            <pc:sldMk cId="3643130962" sldId="384"/>
            <ac:spMk id="4" creationId="{990A03FB-89F6-54FF-EB16-6B8BD7AAF408}"/>
          </ac:spMkLst>
        </pc:spChg>
        <pc:spChg chg="add mod">
          <ac:chgData name="Fernando W. T. R. P. it21278280" userId="S::it21278280@my.sliit.lk::826eaf18-277c-421e-b007-d1a13f6c6481" providerId="AD" clId="Web-{E9091831-B031-C725-922B-83C71649BE70}" dt="2025-03-18T15:17:24.609" v="464" actId="1076"/>
          <ac:spMkLst>
            <pc:docMk/>
            <pc:sldMk cId="3643130962" sldId="384"/>
            <ac:spMk id="5" creationId="{72109E1F-BEF5-7CDA-AF15-83B1480D8360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42:18.208" v="848" actId="14100"/>
          <ac:picMkLst>
            <pc:docMk/>
            <pc:sldMk cId="3643130962" sldId="384"/>
            <ac:picMk id="3" creationId="{76611419-FF3A-38DD-A747-B3D410B7E60E}"/>
          </ac:picMkLst>
        </pc:picChg>
      </pc:sldChg>
      <pc:sldChg chg="addSp modSp add replId">
        <pc:chgData name="Fernando W. T. R. P. it21278280" userId="S::it21278280@my.sliit.lk::826eaf18-277c-421e-b007-d1a13f6c6481" providerId="AD" clId="Web-{E9091831-B031-C725-922B-83C71649BE70}" dt="2025-03-18T15:22:46.617" v="511"/>
        <pc:sldMkLst>
          <pc:docMk/>
          <pc:sldMk cId="4268098454" sldId="385"/>
        </pc:sldMkLst>
        <pc:spChg chg="mod">
          <ac:chgData name="Fernando W. T. R. P. it21278280" userId="S::it21278280@my.sliit.lk::826eaf18-277c-421e-b007-d1a13f6c6481" providerId="AD" clId="Web-{E9091831-B031-C725-922B-83C71649BE70}" dt="2025-03-18T15:21:56.850" v="501" actId="1076"/>
          <ac:spMkLst>
            <pc:docMk/>
            <pc:sldMk cId="4268098454" sldId="385"/>
            <ac:spMk id="4" creationId="{BAC57F46-BA72-3BDE-6CE8-5D2033BF41B4}"/>
          </ac:spMkLst>
        </pc:spChg>
        <pc:picChg chg="add mod">
          <ac:chgData name="Fernando W. T. R. P. it21278280" userId="S::it21278280@my.sliit.lk::826eaf18-277c-421e-b007-d1a13f6c6481" providerId="AD" clId="Web-{E9091831-B031-C725-922B-83C71649BE70}" dt="2025-03-18T15:22:46.617" v="511"/>
          <ac:picMkLst>
            <pc:docMk/>
            <pc:sldMk cId="4268098454" sldId="385"/>
            <ac:picMk id="3" creationId="{B14330E6-B00F-E126-F0C9-FE669FAD4327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22:33.632" v="509"/>
          <ac:picMkLst>
            <pc:docMk/>
            <pc:sldMk cId="4268098454" sldId="385"/>
            <ac:picMk id="5" creationId="{9443FF46-9E26-9260-B2AC-AD0D8A121B49}"/>
          </ac:picMkLst>
        </pc:picChg>
      </pc:sldChg>
      <pc:sldChg chg="addSp delSp modSp add replId">
        <pc:chgData name="Fernando W. T. R. P. it21278280" userId="S::it21278280@my.sliit.lk::826eaf18-277c-421e-b007-d1a13f6c6481" providerId="AD" clId="Web-{E9091831-B031-C725-922B-83C71649BE70}" dt="2025-03-18T15:20:18.192" v="480" actId="1076"/>
        <pc:sldMkLst>
          <pc:docMk/>
          <pc:sldMk cId="1805134651" sldId="386"/>
        </pc:sldMkLst>
        <pc:spChg chg="mod">
          <ac:chgData name="Fernando W. T. R. P. it21278280" userId="S::it21278280@my.sliit.lk::826eaf18-277c-421e-b007-d1a13f6c6481" providerId="AD" clId="Web-{E9091831-B031-C725-922B-83C71649BE70}" dt="2025-03-18T15:20:18.192" v="480" actId="1076"/>
          <ac:spMkLst>
            <pc:docMk/>
            <pc:sldMk cId="1805134651" sldId="386"/>
            <ac:spMk id="4" creationId="{9B910C66-B86C-4AF1-E5A5-E0BD51F769AE}"/>
          </ac:spMkLst>
        </pc:spChg>
        <pc:picChg chg="del">
          <ac:chgData name="Fernando W. T. R. P. it21278280" userId="S::it21278280@my.sliit.lk::826eaf18-277c-421e-b007-d1a13f6c6481" providerId="AD" clId="Web-{E9091831-B031-C725-922B-83C71649BE70}" dt="2025-03-18T15:18:39.002" v="473"/>
          <ac:picMkLst>
            <pc:docMk/>
            <pc:sldMk cId="1805134651" sldId="386"/>
            <ac:picMk id="3" creationId="{CC32367B-03C0-181E-8076-E643CA307891}"/>
          </ac:picMkLst>
        </pc:picChg>
        <pc:picChg chg="del">
          <ac:chgData name="Fernando W. T. R. P. it21278280" userId="S::it21278280@my.sliit.lk::826eaf18-277c-421e-b007-d1a13f6c6481" providerId="AD" clId="Web-{E9091831-B031-C725-922B-83C71649BE70}" dt="2025-03-18T15:18:39.941" v="474"/>
          <ac:picMkLst>
            <pc:docMk/>
            <pc:sldMk cId="1805134651" sldId="386"/>
            <ac:picMk id="5" creationId="{471C77E9-8855-BCFA-155B-88549FCBB80D}"/>
          </ac:picMkLst>
        </pc:picChg>
        <pc:picChg chg="add mod">
          <ac:chgData name="Fernando W. T. R. P. it21278280" userId="S::it21278280@my.sliit.lk::826eaf18-277c-421e-b007-d1a13f6c6481" providerId="AD" clId="Web-{E9091831-B031-C725-922B-83C71649BE70}" dt="2025-03-18T15:20:15.067" v="479" actId="1076"/>
          <ac:picMkLst>
            <pc:docMk/>
            <pc:sldMk cId="1805134651" sldId="386"/>
            <ac:picMk id="6" creationId="{37FB69B3-BEDF-2909-7303-52B7FC664D26}"/>
          </ac:picMkLst>
        </pc:picChg>
      </pc:sldChg>
    </pc:docChg>
  </pc:docChgLst>
  <pc:docChgLst>
    <pc:chgData name="Fernando W. T. R. P. it21278280" userId="S::it21278280@my.sliit.lk::826eaf18-277c-421e-b007-d1a13f6c6481" providerId="AD" clId="Web-{4CE843B8-4D32-51C1-D2A2-DE7F3E8AD756}"/>
    <pc:docChg chg="addSld">
      <pc:chgData name="Fernando W. T. R. P. it21278280" userId="S::it21278280@my.sliit.lk::826eaf18-277c-421e-b007-d1a13f6c6481" providerId="AD" clId="Web-{4CE843B8-4D32-51C1-D2A2-DE7F3E8AD756}" dt="2025-03-18T04:58:15.793" v="12"/>
      <pc:docMkLst>
        <pc:docMk/>
      </pc:docMkLst>
      <pc:sldChg chg="add replId">
        <pc:chgData name="Fernando W. T. R. P. it21278280" userId="S::it21278280@my.sliit.lk::826eaf18-277c-421e-b007-d1a13f6c6481" providerId="AD" clId="Web-{4CE843B8-4D32-51C1-D2A2-DE7F3E8AD756}" dt="2025-03-18T04:58:01.387" v="0"/>
        <pc:sldMkLst>
          <pc:docMk/>
          <pc:sldMk cId="3761013421" sldId="366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02.231" v="1"/>
        <pc:sldMkLst>
          <pc:docMk/>
          <pc:sldMk cId="2433572050" sldId="367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02.590" v="2"/>
        <pc:sldMkLst>
          <pc:docMk/>
          <pc:sldMk cId="4195307766" sldId="368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03.027" v="3"/>
        <pc:sldMkLst>
          <pc:docMk/>
          <pc:sldMk cId="3625945938" sldId="369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03.434" v="4"/>
        <pc:sldMkLst>
          <pc:docMk/>
          <pc:sldMk cId="28874063" sldId="370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04.949" v="5"/>
        <pc:sldMkLst>
          <pc:docMk/>
          <pc:sldMk cId="3472026191" sldId="371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0.996" v="6"/>
        <pc:sldMkLst>
          <pc:docMk/>
          <pc:sldMk cId="3424133573" sldId="372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1.981" v="7"/>
        <pc:sldMkLst>
          <pc:docMk/>
          <pc:sldMk cId="4201348319" sldId="373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2.700" v="8"/>
        <pc:sldMkLst>
          <pc:docMk/>
          <pc:sldMk cId="3584056376" sldId="374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3.434" v="9"/>
        <pc:sldMkLst>
          <pc:docMk/>
          <pc:sldMk cId="3901010962" sldId="375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4.200" v="10"/>
        <pc:sldMkLst>
          <pc:docMk/>
          <pc:sldMk cId="2594932226" sldId="376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4.997" v="11"/>
        <pc:sldMkLst>
          <pc:docMk/>
          <pc:sldMk cId="629337780" sldId="377"/>
        </pc:sldMkLst>
      </pc:sldChg>
      <pc:sldChg chg="add replId">
        <pc:chgData name="Fernando W. T. R. P. it21278280" userId="S::it21278280@my.sliit.lk::826eaf18-277c-421e-b007-d1a13f6c6481" providerId="AD" clId="Web-{4CE843B8-4D32-51C1-D2A2-DE7F3E8AD756}" dt="2025-03-18T04:58:15.793" v="12"/>
        <pc:sldMkLst>
          <pc:docMk/>
          <pc:sldMk cId="1880899579" sldId="378"/>
        </pc:sldMkLst>
      </pc:sldChg>
    </pc:docChg>
  </pc:docChgLst>
  <pc:docChgLst>
    <pc:chgData name="Thathsara S. M. K. it21219566" userId="S::it21219566@my.sliit.lk::3566aabb-3a33-4e2e-92cc-680717f173b2" providerId="AD" clId="Web-{F4775B36-4623-DF8A-974E-1E1B4EBD053B}"/>
    <pc:docChg chg="modSld">
      <pc:chgData name="Thathsara S. M. K. it21219566" userId="S::it21219566@my.sliit.lk::3566aabb-3a33-4e2e-92cc-680717f173b2" providerId="AD" clId="Web-{F4775B36-4623-DF8A-974E-1E1B4EBD053B}" dt="2025-03-19T01:39:09.271" v="6" actId="20577"/>
      <pc:docMkLst>
        <pc:docMk/>
      </pc:docMkLst>
      <pc:sldChg chg="modSp">
        <pc:chgData name="Thathsara S. M. K. it21219566" userId="S::it21219566@my.sliit.lk::3566aabb-3a33-4e2e-92cc-680717f173b2" providerId="AD" clId="Web-{F4775B36-4623-DF8A-974E-1E1B4EBD053B}" dt="2025-03-19T01:39:09.271" v="6" actId="20577"/>
        <pc:sldMkLst>
          <pc:docMk/>
          <pc:sldMk cId="2785880806" sldId="340"/>
        </pc:sldMkLst>
        <pc:spChg chg="mod">
          <ac:chgData name="Thathsara S. M. K. it21219566" userId="S::it21219566@my.sliit.lk::3566aabb-3a33-4e2e-92cc-680717f173b2" providerId="AD" clId="Web-{F4775B36-4623-DF8A-974E-1E1B4EBD053B}" dt="2025-03-19T01:39:09.271" v="6" actId="20577"/>
          <ac:spMkLst>
            <pc:docMk/>
            <pc:sldMk cId="2785880806" sldId="340"/>
            <ac:spMk id="7" creationId="{0FC44D4B-CDC7-4907-89B2-00532873AC70}"/>
          </ac:spMkLst>
        </pc:spChg>
      </pc:sldChg>
    </pc:docChg>
  </pc:docChgLst>
  <pc:docChgLst>
    <pc:chgData name="Iroshan G.H.M. it21229084" userId="S::it21229084@my.sliit.lk::30cb9876-1f66-4f13-908b-8ce60efcd573" providerId="AD" clId="Web-{C9E20CA1-8E3C-1847-33FC-C9B7814A6FB8}"/>
    <pc:docChg chg="sldOrd">
      <pc:chgData name="Iroshan G.H.M. it21229084" userId="S::it21229084@my.sliit.lk::30cb9876-1f66-4f13-908b-8ce60efcd573" providerId="AD" clId="Web-{C9E20CA1-8E3C-1847-33FC-C9B7814A6FB8}" dt="2025-03-18T21:16:50.552" v="0"/>
      <pc:docMkLst>
        <pc:docMk/>
      </pc:docMkLst>
      <pc:sldChg chg="ord">
        <pc:chgData name="Iroshan G.H.M. it21229084" userId="S::it21229084@my.sliit.lk::30cb9876-1f66-4f13-908b-8ce60efcd573" providerId="AD" clId="Web-{C9E20CA1-8E3C-1847-33FC-C9B7814A6FB8}" dt="2025-03-18T21:16:50.552" v="0"/>
        <pc:sldMkLst>
          <pc:docMk/>
          <pc:sldMk cId="638409202" sldId="325"/>
        </pc:sldMkLst>
      </pc:sldChg>
    </pc:docChg>
  </pc:docChgLst>
  <pc:docChgLst>
    <pc:chgData name="Fernando W. T. R. P. it21278280" userId="S::it21278280@my.sliit.lk::826eaf18-277c-421e-b007-d1a13f6c6481" providerId="AD" clId="Web-{192A8566-25FC-433D-1DC9-C8CBF942EF67}"/>
    <pc:docChg chg="addSld delSld modSld">
      <pc:chgData name="Fernando W. T. R. P. it21278280" userId="S::it21278280@my.sliit.lk::826eaf18-277c-421e-b007-d1a13f6c6481" providerId="AD" clId="Web-{192A8566-25FC-433D-1DC9-C8CBF942EF67}" dt="2025-03-18T19:29:26.063" v="127" actId="20577"/>
      <pc:docMkLst>
        <pc:docMk/>
      </pc:docMkLst>
      <pc:sldChg chg="modSp">
        <pc:chgData name="Fernando W. T. R. P. it21278280" userId="S::it21278280@my.sliit.lk::826eaf18-277c-421e-b007-d1a13f6c6481" providerId="AD" clId="Web-{192A8566-25FC-433D-1DC9-C8CBF942EF67}" dt="2025-03-18T19:14:22.979" v="31" actId="14100"/>
        <pc:sldMkLst>
          <pc:docMk/>
          <pc:sldMk cId="3472026191" sldId="371"/>
        </pc:sldMkLst>
        <pc:picChg chg="mod">
          <ac:chgData name="Fernando W. T. R. P. it21278280" userId="S::it21278280@my.sliit.lk::826eaf18-277c-421e-b007-d1a13f6c6481" providerId="AD" clId="Web-{192A8566-25FC-433D-1DC9-C8CBF942EF67}" dt="2025-03-18T19:14:22.979" v="31" actId="14100"/>
          <ac:picMkLst>
            <pc:docMk/>
            <pc:sldMk cId="3472026191" sldId="371"/>
            <ac:picMk id="3" creationId="{4371DCD6-E0E8-37CA-CD78-46BC3EA37128}"/>
          </ac:picMkLst>
        </pc:picChg>
        <pc:picChg chg="mod">
          <ac:chgData name="Fernando W. T. R. P. it21278280" userId="S::it21278280@my.sliit.lk::826eaf18-277c-421e-b007-d1a13f6c6481" providerId="AD" clId="Web-{192A8566-25FC-433D-1DC9-C8CBF942EF67}" dt="2025-03-18T19:14:21.697" v="30" actId="14100"/>
          <ac:picMkLst>
            <pc:docMk/>
            <pc:sldMk cId="3472026191" sldId="371"/>
            <ac:picMk id="4" creationId="{9E93F07D-CE59-BFFC-FEE1-2B951F02F4A7}"/>
          </ac:picMkLst>
        </pc:picChg>
      </pc:sldChg>
      <pc:sldChg chg="addSp modSp">
        <pc:chgData name="Fernando W. T. R. P. it21278280" userId="S::it21278280@my.sliit.lk::826eaf18-277c-421e-b007-d1a13f6c6481" providerId="AD" clId="Web-{192A8566-25FC-433D-1DC9-C8CBF942EF67}" dt="2025-03-18T19:18:51.128" v="41" actId="14100"/>
        <pc:sldMkLst>
          <pc:docMk/>
          <pc:sldMk cId="3424133573" sldId="372"/>
        </pc:sldMkLst>
        <pc:picChg chg="mod">
          <ac:chgData name="Fernando W. T. R. P. it21278280" userId="S::it21278280@my.sliit.lk::826eaf18-277c-421e-b007-d1a13f6c6481" providerId="AD" clId="Web-{192A8566-25FC-433D-1DC9-C8CBF942EF67}" dt="2025-03-18T19:18:29.596" v="34" actId="14100"/>
          <ac:picMkLst>
            <pc:docMk/>
            <pc:sldMk cId="3424133573" sldId="372"/>
            <ac:picMk id="4" creationId="{6177B691-2C70-FA5E-8F64-9D1944DD8733}"/>
          </ac:picMkLst>
        </pc:picChg>
        <pc:picChg chg="add mod">
          <ac:chgData name="Fernando W. T. R. P. it21278280" userId="S::it21278280@my.sliit.lk::826eaf18-277c-421e-b007-d1a13f6c6481" providerId="AD" clId="Web-{192A8566-25FC-433D-1DC9-C8CBF942EF67}" dt="2025-03-18T19:18:51.128" v="41" actId="14100"/>
          <ac:picMkLst>
            <pc:docMk/>
            <pc:sldMk cId="3424133573" sldId="372"/>
            <ac:picMk id="6" creationId="{8FFCDB6B-8D5F-A7C1-596F-2EB2DF0961AF}"/>
          </ac:picMkLst>
        </pc:picChg>
      </pc:sldChg>
      <pc:sldChg chg="del">
        <pc:chgData name="Fernando W. T. R. P. it21278280" userId="S::it21278280@my.sliit.lk::826eaf18-277c-421e-b007-d1a13f6c6481" providerId="AD" clId="Web-{192A8566-25FC-433D-1DC9-C8CBF942EF67}" dt="2025-03-18T19:19:04.503" v="42"/>
        <pc:sldMkLst>
          <pc:docMk/>
          <pc:sldMk cId="4201348319" sldId="373"/>
        </pc:sldMkLst>
      </pc:sldChg>
      <pc:sldChg chg="del">
        <pc:chgData name="Fernando W. T. R. P. it21278280" userId="S::it21278280@my.sliit.lk::826eaf18-277c-421e-b007-d1a13f6c6481" providerId="AD" clId="Web-{192A8566-25FC-433D-1DC9-C8CBF942EF67}" dt="2025-03-18T19:19:44.973" v="43"/>
        <pc:sldMkLst>
          <pc:docMk/>
          <pc:sldMk cId="3584056376" sldId="374"/>
        </pc:sldMkLst>
      </pc:sldChg>
      <pc:sldChg chg="modSp">
        <pc:chgData name="Fernando W. T. R. P. it21278280" userId="S::it21278280@my.sliit.lk::826eaf18-277c-421e-b007-d1a13f6c6481" providerId="AD" clId="Web-{192A8566-25FC-433D-1DC9-C8CBF942EF67}" dt="2025-03-18T19:29:26.063" v="127" actId="20577"/>
        <pc:sldMkLst>
          <pc:docMk/>
          <pc:sldMk cId="2074124108" sldId="379"/>
        </pc:sldMkLst>
        <pc:spChg chg="mod">
          <ac:chgData name="Fernando W. T. R. P. it21278280" userId="S::it21278280@my.sliit.lk::826eaf18-277c-421e-b007-d1a13f6c6481" providerId="AD" clId="Web-{192A8566-25FC-433D-1DC9-C8CBF942EF67}" dt="2025-03-18T19:29:08.516" v="124" actId="1076"/>
          <ac:spMkLst>
            <pc:docMk/>
            <pc:sldMk cId="2074124108" sldId="379"/>
            <ac:spMk id="5" creationId="{3436BD23-2C26-706E-5845-1988D47FA050}"/>
          </ac:spMkLst>
        </pc:spChg>
        <pc:spChg chg="mod">
          <ac:chgData name="Fernando W. T. R. P. it21278280" userId="S::it21278280@my.sliit.lk::826eaf18-277c-421e-b007-d1a13f6c6481" providerId="AD" clId="Web-{192A8566-25FC-433D-1DC9-C8CBF942EF67}" dt="2025-03-18T19:29:26.063" v="127" actId="20577"/>
          <ac:spMkLst>
            <pc:docMk/>
            <pc:sldMk cId="2074124108" sldId="379"/>
            <ac:spMk id="7" creationId="{7E68DFA8-7830-AA02-683C-5DE07790633F}"/>
          </ac:spMkLst>
        </pc:spChg>
      </pc:sldChg>
      <pc:sldChg chg="addSp modSp">
        <pc:chgData name="Fernando W. T. R. P. it21278280" userId="S::it21278280@my.sliit.lk::826eaf18-277c-421e-b007-d1a13f6c6481" providerId="AD" clId="Web-{192A8566-25FC-433D-1DC9-C8CBF942EF67}" dt="2025-03-18T19:27:08.434" v="122" actId="1076"/>
        <pc:sldMkLst>
          <pc:docMk/>
          <pc:sldMk cId="2585137474" sldId="380"/>
        </pc:sldMkLst>
        <pc:spChg chg="mod">
          <ac:chgData name="Fernando W. T. R. P. it21278280" userId="S::it21278280@my.sliit.lk::826eaf18-277c-421e-b007-d1a13f6c6481" providerId="AD" clId="Web-{192A8566-25FC-433D-1DC9-C8CBF942EF67}" dt="2025-03-18T19:26:27.089" v="120" actId="20577"/>
          <ac:spMkLst>
            <pc:docMk/>
            <pc:sldMk cId="2585137474" sldId="380"/>
            <ac:spMk id="3" creationId="{80EAA936-EB85-1CF4-A666-99EA91112692}"/>
          </ac:spMkLst>
        </pc:spChg>
        <pc:spChg chg="mod">
          <ac:chgData name="Fernando W. T. R. P. it21278280" userId="S::it21278280@my.sliit.lk::826eaf18-277c-421e-b007-d1a13f6c6481" providerId="AD" clId="Web-{192A8566-25FC-433D-1DC9-C8CBF942EF67}" dt="2025-03-18T19:26:13.345" v="116" actId="1076"/>
          <ac:spMkLst>
            <pc:docMk/>
            <pc:sldMk cId="2585137474" sldId="380"/>
            <ac:spMk id="6" creationId="{6ED75169-2267-1165-CEC5-12B6EBB89004}"/>
          </ac:spMkLst>
        </pc:spChg>
        <pc:spChg chg="add mod">
          <ac:chgData name="Fernando W. T. R. P. it21278280" userId="S::it21278280@my.sliit.lk::826eaf18-277c-421e-b007-d1a13f6c6481" providerId="AD" clId="Web-{192A8566-25FC-433D-1DC9-C8CBF942EF67}" dt="2025-03-18T19:26:18.908" v="118" actId="1076"/>
          <ac:spMkLst>
            <pc:docMk/>
            <pc:sldMk cId="2585137474" sldId="380"/>
            <ac:spMk id="7" creationId="{79A79F29-BF4B-13CB-CF44-E01796DD1F33}"/>
          </ac:spMkLst>
        </pc:spChg>
        <pc:picChg chg="add mod">
          <ac:chgData name="Fernando W. T. R. P. it21278280" userId="S::it21278280@my.sliit.lk::826eaf18-277c-421e-b007-d1a13f6c6481" providerId="AD" clId="Web-{192A8566-25FC-433D-1DC9-C8CBF942EF67}" dt="2025-03-18T19:27:08.434" v="122" actId="1076"/>
          <ac:picMkLst>
            <pc:docMk/>
            <pc:sldMk cId="2585137474" sldId="380"/>
            <ac:picMk id="9" creationId="{495E4FD8-96A7-A9D8-66CE-6AC1F2680FD6}"/>
          </ac:picMkLst>
        </pc:picChg>
      </pc:sldChg>
      <pc:sldChg chg="modSp add del replId">
        <pc:chgData name="Fernando W. T. R. P. it21278280" userId="S::it21278280@my.sliit.lk::826eaf18-277c-421e-b007-d1a13f6c6481" providerId="AD" clId="Web-{192A8566-25FC-433D-1DC9-C8CBF942EF67}" dt="2025-03-18T18:41:57.117" v="23"/>
        <pc:sldMkLst>
          <pc:docMk/>
          <pc:sldMk cId="2080500607" sldId="404"/>
        </pc:sldMkLst>
        <pc:spChg chg="mod">
          <ac:chgData name="Fernando W. T. R. P. it21278280" userId="S::it21278280@my.sliit.lk::826eaf18-277c-421e-b007-d1a13f6c6481" providerId="AD" clId="Web-{192A8566-25FC-433D-1DC9-C8CBF942EF67}" dt="2025-03-18T18:37:39.256" v="22" actId="1076"/>
          <ac:spMkLst>
            <pc:docMk/>
            <pc:sldMk cId="2080500607" sldId="404"/>
            <ac:spMk id="5" creationId="{90CE6EA4-B41C-F8D7-22BD-848465A7DF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5T05:54:08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19165 9629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5T05:54:08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16585 5881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5T05:54:48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17092 9387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7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5/24/2025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kaggle.com/competitions/state-farm-distracted-driver-detectio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8707065" TargetMode="External"/><Relationship Id="rId3" Type="http://schemas.openxmlformats.org/officeDocument/2006/relationships/image" Target="../media/image142.png"/><Relationship Id="rId7" Type="http://schemas.openxmlformats.org/officeDocument/2006/relationships/hyperlink" Target="https://ieeexplore.ieee.org/document/877145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eeexplore.ieee.org/document/6232247" TargetMode="External"/><Relationship Id="rId5" Type="http://schemas.openxmlformats.org/officeDocument/2006/relationships/hyperlink" Target="https://link.springer.com/article/10.1007/s10209-020-00762-1" TargetMode="External"/><Relationship Id="rId4" Type="http://schemas.openxmlformats.org/officeDocument/2006/relationships/hyperlink" Target="https://doi.org/10.1016/j.jatar.2023.04.015" TargetMode="External"/><Relationship Id="rId9" Type="http://schemas.openxmlformats.org/officeDocument/2006/relationships/hyperlink" Target="https://www.sciencedirect.com/science/article/pii/S108480451630065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CED703-B570-D6C5-698A-A7411AD8093F}"/>
                  </a:ext>
                </a:extLst>
              </p14:cNvPr>
              <p14:cNvContentPartPr/>
              <p14:nvPr/>
            </p14:nvContentPartPr>
            <p14:xfrm>
              <a:off x="6786232" y="4114105"/>
              <a:ext cx="12700" cy="127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CED703-B570-D6C5-698A-A7411AD809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232" y="3479105"/>
                <a:ext cx="1270000" cy="1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259089-6E78-F60B-8BDF-3BDD00511F44}"/>
                  </a:ext>
                </a:extLst>
              </p14:cNvPr>
              <p14:cNvContentPartPr/>
              <p14:nvPr/>
            </p14:nvContentPartPr>
            <p14:xfrm>
              <a:off x="5547982" y="2314938"/>
              <a:ext cx="12700" cy="127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259089-6E78-F60B-8BDF-3BDD00511F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2982" y="1679938"/>
                <a:ext cx="1270000" cy="1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3">
            <a:extLst>
              <a:ext uri="{FF2B5EF4-FFF2-40B4-BE49-F238E27FC236}">
                <a16:creationId xmlns:a16="http://schemas.microsoft.com/office/drawing/2014/main" id="{2D708A80-4945-422D-B508-2CB76D740CBE}"/>
              </a:ext>
            </a:extLst>
          </p:cNvPr>
          <p:cNvGrpSpPr/>
          <p:nvPr/>
        </p:nvGrpSpPr>
        <p:grpSpPr>
          <a:xfrm>
            <a:off x="4915124" y="-227571"/>
            <a:ext cx="13418258" cy="16992600"/>
            <a:chOff x="0" y="0"/>
            <a:chExt cx="21486938" cy="2721060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EDF32D5-DE7E-4E39-87EE-22B96616A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56412" y="5240963"/>
              <a:ext cx="21330526" cy="21969642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607E1AB-F4D2-4912-877F-9BDD9DCF5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52453"/>
            <a:stretch>
              <a:fillRect/>
            </a:stretch>
          </p:blipFill>
          <p:spPr>
            <a:xfrm>
              <a:off x="0" y="0"/>
              <a:ext cx="15216327" cy="745161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4A4C60-45A2-64EB-0A09-BD92DE8D071B}"/>
                  </a:ext>
                </a:extLst>
              </p14:cNvPr>
              <p14:cNvContentPartPr/>
              <p14:nvPr/>
            </p14:nvContentPartPr>
            <p14:xfrm>
              <a:off x="5791398" y="3997688"/>
              <a:ext cx="12700" cy="127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4A4C60-45A2-64EB-0A09-BD92DE8D07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6398" y="3362688"/>
                <a:ext cx="1270000" cy="127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8CAA05E-18C1-4DB3-8A69-13FA31DD4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47" y="531110"/>
            <a:ext cx="4992935" cy="402668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C305E6-77F1-419A-90AC-7985BAD95C46}"/>
              </a:ext>
            </a:extLst>
          </p:cNvPr>
          <p:cNvCxnSpPr/>
          <p:nvPr/>
        </p:nvCxnSpPr>
        <p:spPr>
          <a:xfrm>
            <a:off x="838200" y="4419600"/>
            <a:ext cx="42672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21B7D97-3D22-416F-B50A-0322DBDD1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60" y="4507657"/>
            <a:ext cx="3960891" cy="11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MP441 Omnidirectional Microphone Module I2S Interface MEMS ...">
            <a:extLst>
              <a:ext uri="{FF2B5EF4-FFF2-40B4-BE49-F238E27FC236}">
                <a16:creationId xmlns:a16="http://schemas.microsoft.com/office/drawing/2014/main" id="{1046B221-4451-4B6B-91DF-84047DAA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5" y="1564449"/>
            <a:ext cx="2305986" cy="2305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121417" y="12220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005474"/>
              </a:buClr>
            </a:pPr>
            <a:r>
              <a:rPr lang="en-US" kern="0">
                <a:solidFill>
                  <a:srgbClr val="005474"/>
                </a:solidFill>
              </a:rPr>
              <a:t>Hardware Architecture</a:t>
            </a:r>
            <a:endParaRPr lang="fr-CA" kern="0">
              <a:solidFill>
                <a:srgbClr val="005474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615B85-9AE7-45E2-BE3D-2688F894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1"/>
          <a:stretch/>
        </p:blipFill>
        <p:spPr>
          <a:xfrm>
            <a:off x="6205524" y="1103241"/>
            <a:ext cx="4291248" cy="4225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Raspberry Pi 4 8GB DDR4 RAM Single Board Computer - RPI4-MODBP-8GB ...">
            <a:extLst>
              <a:ext uri="{FF2B5EF4-FFF2-40B4-BE49-F238E27FC236}">
                <a16:creationId xmlns:a16="http://schemas.microsoft.com/office/drawing/2014/main" id="{37228BD9-C130-46DA-963C-E6CF6A62F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19824"/>
          <a:stretch/>
        </p:blipFill>
        <p:spPr bwMode="auto">
          <a:xfrm>
            <a:off x="234290" y="694909"/>
            <a:ext cx="3328718" cy="2113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ESP32 NodeMCU Module WLAN WiFi Dev Kit C Development | Fte Maximal">
            <a:extLst>
              <a:ext uri="{FF2B5EF4-FFF2-40B4-BE49-F238E27FC236}">
                <a16:creationId xmlns:a16="http://schemas.microsoft.com/office/drawing/2014/main" id="{CDCEA9D0-AA2D-41A5-8022-6D923030F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 t="21884" r="13526" b="21739"/>
          <a:stretch/>
        </p:blipFill>
        <p:spPr bwMode="auto">
          <a:xfrm>
            <a:off x="795863" y="3429000"/>
            <a:ext cx="2420303" cy="1933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705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F5502C-6581-4FBF-A3E0-A3EA8B8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24" y="847522"/>
            <a:ext cx="5221096" cy="51629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507;p31">
            <a:extLst>
              <a:ext uri="{FF2B5EF4-FFF2-40B4-BE49-F238E27FC236}">
                <a16:creationId xmlns:a16="http://schemas.microsoft.com/office/drawing/2014/main" id="{223623D0-15EB-4BAD-8D75-7FD0A4945D17}"/>
              </a:ext>
            </a:extLst>
          </p:cNvPr>
          <p:cNvSpPr txBox="1">
            <a:spLocks/>
          </p:cNvSpPr>
          <p:nvPr/>
        </p:nvSpPr>
        <p:spPr>
          <a:xfrm>
            <a:off x="1973400" y="1708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005474"/>
              </a:buClr>
            </a:pPr>
            <a:r>
              <a:rPr lang="en-US" kern="0">
                <a:solidFill>
                  <a:srgbClr val="005474"/>
                </a:solidFill>
              </a:rPr>
              <a:t>Software Architecture</a:t>
            </a:r>
            <a:endParaRPr lang="fr-CA" kern="0">
              <a:solidFill>
                <a:srgbClr val="005474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</p:spTree>
    <p:extLst>
      <p:ext uri="{BB962C8B-B14F-4D97-AF65-F5344CB8AC3E}">
        <p14:creationId xmlns:p14="http://schemas.microsoft.com/office/powerpoint/2010/main" val="370924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E7D98-4500-4772-96D7-40BA2F09856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D2FE6-C20C-4F80-A685-D96309B6AF52}"/>
              </a:ext>
            </a:extLst>
          </p:cNvPr>
          <p:cNvSpPr txBox="1"/>
          <p:nvPr/>
        </p:nvSpPr>
        <p:spPr>
          <a:xfrm>
            <a:off x="3513123" y="183929"/>
            <a:ext cx="52419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kern="0">
                <a:solidFill>
                  <a:srgbClr val="005474"/>
                </a:solidFill>
                <a:latin typeface="Zilla Slab"/>
                <a:ea typeface="Zilla Slab"/>
                <a:sym typeface="Zilla Slab"/>
              </a:rPr>
              <a:t>Sources of Audio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B2856-FE70-4701-85E8-9FF9409B432B}"/>
              </a:ext>
            </a:extLst>
          </p:cNvPr>
          <p:cNvSpPr txBox="1"/>
          <p:nvPr/>
        </p:nvSpPr>
        <p:spPr>
          <a:xfrm>
            <a:off x="990600" y="1295400"/>
            <a:ext cx="1028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Pre-existing Datasets</a:t>
            </a:r>
          </a:p>
          <a:p>
            <a:endParaRPr lang="en-US"/>
          </a:p>
          <a:p>
            <a:r>
              <a:rPr lang="en-US"/>
              <a:t>	</a:t>
            </a:r>
            <a:r>
              <a:rPr lang="en-US" b="1"/>
              <a:t>UrbanSound8K</a:t>
            </a:r>
            <a:r>
              <a:rPr lang="en-US"/>
              <a:t>: Contains environmental sound clips, including sirens.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Manual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lvl="1"/>
            <a:r>
              <a:rPr lang="en-US" b="1"/>
              <a:t>	</a:t>
            </a:r>
            <a:r>
              <a:rPr lang="en-US"/>
              <a:t>Emergency vehicles like ambulances, police cars, and fire trucks.</a:t>
            </a:r>
          </a:p>
          <a:p>
            <a:pPr lvl="1"/>
            <a:r>
              <a:rPr lang="en-US" b="1"/>
              <a:t>	</a:t>
            </a:r>
            <a:r>
              <a:rPr lang="en-US"/>
              <a:t>Different scenarios (urban, rural, heavy traffic).</a:t>
            </a:r>
          </a:p>
          <a:p>
            <a:pPr lvl="1"/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Publicly Available Recordings</a:t>
            </a:r>
          </a:p>
          <a:p>
            <a:endParaRPr lang="en-US" b="1"/>
          </a:p>
          <a:p>
            <a:r>
              <a:rPr lang="en-US" b="1"/>
              <a:t>	</a:t>
            </a:r>
            <a:r>
              <a:rPr lang="en-US"/>
              <a:t>Extract sounds from YouTube videos.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EF11-F7F8-4691-972B-BB9383BE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962441"/>
            <a:ext cx="7154273" cy="120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274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005474"/>
              </a:buClr>
            </a:pPr>
            <a:r>
              <a:rPr lang="en-US" kern="0">
                <a:solidFill>
                  <a:srgbClr val="005474"/>
                </a:solidFill>
              </a:rPr>
              <a:t>Data Acquisition</a:t>
            </a:r>
            <a:endParaRPr lang="fr-CA" kern="0">
              <a:solidFill>
                <a:srgbClr val="005474"/>
              </a:solidFill>
            </a:endParaRPr>
          </a:p>
        </p:txBody>
      </p:sp>
      <p:sp>
        <p:nvSpPr>
          <p:cNvPr id="2" name="AutoShape 2" descr="https://powerpoint.officeapps.live.com/pods/GetClipboardImage.ashx?Id=0d1c9fd1-ad76-4e1e-9618-2ae6ca90e362&amp;DC=PSG4&amp;pkey=68385602-6190-45c6-94df-83f8c6ff200f&amp;wdwaccluster=PSG4">
            <a:extLst>
              <a:ext uri="{FF2B5EF4-FFF2-40B4-BE49-F238E27FC236}">
                <a16:creationId xmlns:a16="http://schemas.microsoft.com/office/drawing/2014/main" id="{094D3F03-8E42-4B69-B11B-0FC88DC2D5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5570-EB7A-495B-85A5-F871A75B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9" y="1224866"/>
            <a:ext cx="10896101" cy="4103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108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9E7D98-4500-4772-96D7-40BA2F09856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0B7F9-326F-460B-8AD4-0869DCDC7FE7}"/>
              </a:ext>
            </a:extLst>
          </p:cNvPr>
          <p:cNvSpPr txBox="1"/>
          <p:nvPr/>
        </p:nvSpPr>
        <p:spPr>
          <a:xfrm>
            <a:off x="3962400" y="228600"/>
            <a:ext cx="617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kern="0">
                <a:solidFill>
                  <a:srgbClr val="005474"/>
                </a:solidFill>
                <a:latin typeface="Zilla Slab"/>
                <a:ea typeface="Zilla Slab"/>
                <a:sym typeface="Zilla Slab"/>
              </a:rPr>
              <a:t>Deep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7448A-13D7-4451-8D29-2B9BE443D356}"/>
              </a:ext>
            </a:extLst>
          </p:cNvPr>
          <p:cNvSpPr txBox="1"/>
          <p:nvPr/>
        </p:nvSpPr>
        <p:spPr>
          <a:xfrm>
            <a:off x="838200" y="1219200"/>
            <a:ext cx="7232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Architecture : </a:t>
            </a:r>
            <a:r>
              <a:rPr lang="en-US"/>
              <a:t>Convolutional Neural Network (CNN)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Number of training cycles(epochs) </a:t>
            </a:r>
            <a:r>
              <a:rPr lang="en-US"/>
              <a:t>: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Training processor : </a:t>
            </a:r>
            <a:r>
              <a:rPr lang="en-US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Add Data augmentation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EEAFB-F45B-4BAA-B1EC-9DA5EFBC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01" y="3584887"/>
            <a:ext cx="5353797" cy="100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D2CB20-6E92-423C-BD85-925FAA61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459648"/>
            <a:ext cx="4692082" cy="2862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540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buClr>
                <a:srgbClr val="005474"/>
              </a:buClr>
            </a:pPr>
            <a:r>
              <a:rPr lang="en-US" kern="0">
                <a:solidFill>
                  <a:srgbClr val="005474"/>
                </a:solidFill>
              </a:rPr>
              <a:t>Model Optimization Techniques</a:t>
            </a: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1495-25E3-4702-AA0F-82A1713F5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55" y="1303970"/>
            <a:ext cx="5068781" cy="4659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7DA2-AFBA-4054-88A6-C30B2BA72C03}"/>
              </a:ext>
            </a:extLst>
          </p:cNvPr>
          <p:cNvSpPr txBox="1"/>
          <p:nvPr/>
        </p:nvSpPr>
        <p:spPr>
          <a:xfrm>
            <a:off x="454064" y="1303970"/>
            <a:ext cx="6612658" cy="2251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 </a:t>
            </a:r>
            <a:r>
              <a:rPr lang="en-US" sz="2000" b="1"/>
              <a:t>Quantization</a:t>
            </a:r>
            <a:r>
              <a:rPr lang="en-US" sz="2000"/>
              <a:t> — Reduces size, improves 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MFCC Features</a:t>
            </a:r>
            <a:r>
              <a:rPr lang="en-US" sz="2000"/>
              <a:t> — Efficient audio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/>
              <a:t>Model Compression</a:t>
            </a:r>
            <a:r>
              <a:rPr lang="it-IT"/>
              <a:t> — Smaller, faster model via Edge Impulse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Optimized for Real-Time Inference on Raspberry Pi</a:t>
            </a:r>
          </a:p>
        </p:txBody>
      </p:sp>
    </p:spTree>
    <p:extLst>
      <p:ext uri="{BB962C8B-B14F-4D97-AF65-F5344CB8AC3E}">
        <p14:creationId xmlns:p14="http://schemas.microsoft.com/office/powerpoint/2010/main" val="237045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r>
              <a:rPr lang="fr-CA" kern="0">
                <a:solidFill>
                  <a:srgbClr val="005474"/>
                </a:solidFill>
              </a:rPr>
              <a:t>ESP32 </a:t>
            </a:r>
            <a:r>
              <a:rPr lang="fr-CA" kern="0" err="1">
                <a:solidFill>
                  <a:srgbClr val="005474"/>
                </a:solidFill>
              </a:rPr>
              <a:t>Nodemcu</a:t>
            </a:r>
            <a:r>
              <a:rPr lang="fr-CA" kern="0">
                <a:solidFill>
                  <a:srgbClr val="005474"/>
                </a:solidFill>
              </a:rPr>
              <a:t> </a:t>
            </a:r>
            <a:r>
              <a:rPr lang="fr-CA" kern="0" err="1">
                <a:solidFill>
                  <a:srgbClr val="005474"/>
                </a:solidFill>
              </a:rPr>
              <a:t>Board</a:t>
            </a:r>
            <a:r>
              <a:rPr lang="fr-CA" kern="0">
                <a:solidFill>
                  <a:srgbClr val="005474"/>
                </a:solidFill>
              </a:rPr>
              <a:t> </a:t>
            </a:r>
            <a:r>
              <a:rPr lang="fr-CA" kern="0" err="1">
                <a:solidFill>
                  <a:srgbClr val="005474"/>
                </a:solidFill>
              </a:rPr>
              <a:t>Processing</a:t>
            </a: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019F8-DF80-4BBF-9E12-865DE91B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71" y="848149"/>
            <a:ext cx="4722522" cy="5161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DC37F-B4AC-473E-9EFB-A0E1E095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86" y="1014045"/>
            <a:ext cx="4528171" cy="2619603"/>
          </a:xfrm>
          <a:prstGeom prst="rect">
            <a:avLst/>
          </a:prstGeom>
        </p:spPr>
      </p:pic>
      <p:pic>
        <p:nvPicPr>
          <p:cNvPr id="4098" name="Picture 2" descr="ESP32 NodeMCU Module WLAN WiFi Dev Kit C Development | Fte Maximal">
            <a:extLst>
              <a:ext uri="{FF2B5EF4-FFF2-40B4-BE49-F238E27FC236}">
                <a16:creationId xmlns:a16="http://schemas.microsoft.com/office/drawing/2014/main" id="{F5199C89-E33B-493A-AEB4-6E1FF4405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4" t="21884" r="13526" b="21739"/>
          <a:stretch/>
        </p:blipFill>
        <p:spPr bwMode="auto">
          <a:xfrm>
            <a:off x="8412027" y="3799543"/>
            <a:ext cx="2767145" cy="2210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INMP441 Omnidirectional Microphone Module I2S Interface MEMS ...">
            <a:extLst>
              <a:ext uri="{FF2B5EF4-FFF2-40B4-BE49-F238E27FC236}">
                <a16:creationId xmlns:a16="http://schemas.microsoft.com/office/drawing/2014/main" id="{569F6362-F0ED-4CEE-BA7A-93A12FB5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751703"/>
            <a:ext cx="2305986" cy="2305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443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878;p87">
            <a:extLst>
              <a:ext uri="{FF2B5EF4-FFF2-40B4-BE49-F238E27FC236}">
                <a16:creationId xmlns:a16="http://schemas.microsoft.com/office/drawing/2014/main" id="{578DF63D-7311-456B-83C2-16E96B1464A1}"/>
              </a:ext>
            </a:extLst>
          </p:cNvPr>
          <p:cNvSpPr/>
          <p:nvPr/>
        </p:nvSpPr>
        <p:spPr>
          <a:xfrm>
            <a:off x="546383" y="1072446"/>
            <a:ext cx="2695010" cy="493435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r>
              <a:rPr lang="fr-CA" kern="0">
                <a:solidFill>
                  <a:srgbClr val="005474"/>
                </a:solidFill>
              </a:rPr>
              <a:t>Raspberry pi </a:t>
            </a:r>
            <a:r>
              <a:rPr lang="fr-CA" kern="0" err="1">
                <a:solidFill>
                  <a:srgbClr val="005474"/>
                </a:solidFill>
              </a:rPr>
              <a:t>Board</a:t>
            </a:r>
            <a:r>
              <a:rPr lang="fr-CA" kern="0">
                <a:solidFill>
                  <a:srgbClr val="005474"/>
                </a:solidFill>
              </a:rPr>
              <a:t> </a:t>
            </a:r>
            <a:r>
              <a:rPr lang="fr-CA" kern="0" err="1">
                <a:solidFill>
                  <a:srgbClr val="005474"/>
                </a:solidFill>
              </a:rPr>
              <a:t>Processing</a:t>
            </a: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08393-3D6C-45BE-B56B-9EA25013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28" y="1042487"/>
            <a:ext cx="5306165" cy="5182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A543E-DD0D-4759-AA63-2C5059524101}"/>
              </a:ext>
            </a:extLst>
          </p:cNvPr>
          <p:cNvSpPr txBox="1"/>
          <p:nvPr/>
        </p:nvSpPr>
        <p:spPr>
          <a:xfrm>
            <a:off x="655982" y="113449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Siren_detection.py</a:t>
            </a:r>
          </a:p>
        </p:txBody>
      </p:sp>
      <p:pic>
        <p:nvPicPr>
          <p:cNvPr id="3074" name="Picture 2" descr="Raspberry Pi | Tecnock | Sri Lanka">
            <a:extLst>
              <a:ext uri="{FF2B5EF4-FFF2-40B4-BE49-F238E27FC236}">
                <a16:creationId xmlns:a16="http://schemas.microsoft.com/office/drawing/2014/main" id="{5E6FC5D5-3E41-4752-BA1C-4FB186959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3" b="22173"/>
          <a:stretch/>
        </p:blipFill>
        <p:spPr bwMode="auto">
          <a:xfrm>
            <a:off x="546383" y="1635942"/>
            <a:ext cx="4111486" cy="2261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0493B-809A-4080-A86F-6FDBDD57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038" y="4045591"/>
            <a:ext cx="2441161" cy="22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68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r>
              <a:rPr kumimoji="0" lang="fr-CA" sz="3500" b="1" i="0" u="none" strike="noStrike" kern="0" cap="none" spc="0" normalizeH="0" baseline="0" noProof="0" err="1">
                <a:ln>
                  <a:noFill/>
                </a:ln>
                <a:solidFill>
                  <a:srgbClr val="005474"/>
                </a:solidFill>
                <a:effectLst/>
                <a:uLnTx/>
                <a:uFillTx/>
                <a:latin typeface="Zilla Slab"/>
                <a:ea typeface="Zilla Slab"/>
                <a:sym typeface="Zilla Slab"/>
              </a:rPr>
              <a:t>React</a:t>
            </a:r>
            <a:r>
              <a:rPr kumimoji="0" lang="fr-CA" sz="3500" b="1" i="0" u="none" strike="noStrike" kern="0" cap="none" spc="0" normalizeH="0" baseline="0" noProof="0">
                <a:ln>
                  <a:noFill/>
                </a:ln>
                <a:solidFill>
                  <a:srgbClr val="005474"/>
                </a:solidFill>
                <a:effectLst/>
                <a:uLnTx/>
                <a:uFillTx/>
                <a:latin typeface="Zilla Slab"/>
                <a:ea typeface="Zilla Slab"/>
                <a:sym typeface="Zilla Slab"/>
              </a:rPr>
              <a:t> Native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4FA00-4EB7-48FE-A84B-091AC713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3" y="1014913"/>
            <a:ext cx="9606053" cy="4828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594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81661" y="1420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005474"/>
              </a:buClr>
            </a:pPr>
            <a:r>
              <a:rPr lang="fr-CA" kern="0">
                <a:solidFill>
                  <a:srgbClr val="005474"/>
                </a:solidFill>
              </a:rPr>
              <a:t>Notification 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7F44A-E6DA-4D48-A338-4D381F66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8" y="1151567"/>
            <a:ext cx="2243913" cy="4986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73622-6B71-4BA4-A65D-6B0A43FF7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75" y="1151567"/>
            <a:ext cx="2243913" cy="4986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Xiaomi Mi Smart Band 9 Active Global Version">
            <a:extLst>
              <a:ext uri="{FF2B5EF4-FFF2-40B4-BE49-F238E27FC236}">
                <a16:creationId xmlns:a16="http://schemas.microsoft.com/office/drawing/2014/main" id="{5B98FBC2-543B-4659-9B5B-D4A85A5C6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462" y="2066597"/>
            <a:ext cx="2451538" cy="2451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720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DCA676-42AF-4550-AF45-C80CAEB8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93" y="228600"/>
            <a:ext cx="5331414" cy="963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8A41A-E7BD-435B-A9DB-DD472BDD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19714"/>
            <a:ext cx="2590800" cy="150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4CF19-D9AC-40CF-B593-CFE55159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321" y="1371600"/>
            <a:ext cx="2400479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2C629-E3A5-454B-99E6-37B848F5F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93" y="1296293"/>
            <a:ext cx="2513307" cy="15231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52F5A-45A4-4E25-A2CE-81AB5AB67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334" y="3520516"/>
            <a:ext cx="2442029" cy="2209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EC7DE0-B3C8-4803-BB3B-E50E0994C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424187"/>
            <a:ext cx="2721381" cy="23441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718143-93DB-4394-8E83-AB3DAA0733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3352800"/>
            <a:ext cx="2469013" cy="2200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0F0DA8-06E1-4C87-A2CB-B5FEF6A19170}"/>
              </a:ext>
            </a:extLst>
          </p:cNvPr>
          <p:cNvSpPr txBox="1"/>
          <p:nvPr/>
        </p:nvSpPr>
        <p:spPr>
          <a:xfrm>
            <a:off x="4447715" y="2209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(Supervisor)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2DDC8-F3BC-4381-8696-FFBA57B7D024}"/>
              </a:ext>
            </a:extLst>
          </p:cNvPr>
          <p:cNvSpPr txBox="1"/>
          <p:nvPr/>
        </p:nvSpPr>
        <p:spPr>
          <a:xfrm>
            <a:off x="7239000" y="2209800"/>
            <a:ext cx="1397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(Co-Supervisor)</a:t>
            </a: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81661" y="1420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005474"/>
              </a:buClr>
            </a:pPr>
            <a:r>
              <a:rPr lang="en-US" kern="0">
                <a:solidFill>
                  <a:srgbClr val="005474"/>
                </a:solidFill>
              </a:rPr>
              <a:t>Impact &amp; Benefits</a:t>
            </a:r>
            <a:endParaRPr lang="fr-CA" kern="0">
              <a:solidFill>
                <a:srgbClr val="005474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23A5C-0731-48F6-A1D4-43C37FB57101}"/>
              </a:ext>
            </a:extLst>
          </p:cNvPr>
          <p:cNvSpPr txBox="1"/>
          <p:nvPr/>
        </p:nvSpPr>
        <p:spPr>
          <a:xfrm>
            <a:off x="1026015" y="1107666"/>
            <a:ext cx="8358809" cy="4992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Improves Road Safety for Deaf Drivers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Real-Time Detection and Alerting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Affordable IoT-based System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Scalable and Expandable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Visual + Haptic notification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/>
              <a:t>Social and Technological Impact</a:t>
            </a:r>
          </a:p>
          <a:p>
            <a:pPr>
              <a:lnSpc>
                <a:spcPct val="200000"/>
              </a:lnSpc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5349C-EB9F-4A2E-9837-A4C76DE5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24" y="1249461"/>
            <a:ext cx="4334861" cy="4359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659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4B2A2-5360-4E80-B154-670AA8CED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2"/>
          <a:stretch/>
        </p:blipFill>
        <p:spPr>
          <a:xfrm>
            <a:off x="7034707" y="2355269"/>
            <a:ext cx="3799682" cy="3442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81661" y="1420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005474"/>
              </a:buClr>
            </a:pPr>
            <a:r>
              <a:rPr lang="fr-CA" kern="0">
                <a:solidFill>
                  <a:srgbClr val="005474"/>
                </a:solidFill>
              </a:rPr>
              <a:t>Future Implémentations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23A5C-0731-48F6-A1D4-43C37FB57101}"/>
              </a:ext>
            </a:extLst>
          </p:cNvPr>
          <p:cNvSpPr txBox="1"/>
          <p:nvPr/>
        </p:nvSpPr>
        <p:spPr>
          <a:xfrm>
            <a:off x="983973" y="1556236"/>
            <a:ext cx="8358809" cy="168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/>
              <a:t>Connecting with wearable haptic bands.(smart bands/smartwatches)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/>
              <a:t>Final system integration.</a:t>
            </a:r>
          </a:p>
        </p:txBody>
      </p:sp>
    </p:spTree>
    <p:extLst>
      <p:ext uri="{BB962C8B-B14F-4D97-AF65-F5344CB8AC3E}">
        <p14:creationId xmlns:p14="http://schemas.microsoft.com/office/powerpoint/2010/main" val="1473705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81661" y="1420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005474"/>
              </a:buClr>
            </a:pPr>
            <a:r>
              <a:rPr lang="fr-CA" kern="0" err="1">
                <a:solidFill>
                  <a:srgbClr val="005474"/>
                </a:solidFill>
              </a:rPr>
              <a:t>References</a:t>
            </a:r>
            <a:endParaRPr lang="fr-CA" kern="0">
              <a:solidFill>
                <a:srgbClr val="005474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BF887-612B-498D-AC36-2241D53E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" y="1252483"/>
            <a:ext cx="11411894" cy="43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9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5BFD86-C30D-41A3-92E2-A753617184A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 Fernando W.T.R.P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FC7D1-11AA-4ADC-8B4B-FEAC8FF0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846870"/>
            <a:ext cx="1183341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EFCF5-20C6-43F8-B54C-0DB4852D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35" y="4419600"/>
            <a:ext cx="1183341" cy="12192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68619D4-671D-0D73-3351-80B869C6D1AF}"/>
              </a:ext>
            </a:extLst>
          </p:cNvPr>
          <p:cNvSpPr txBox="1">
            <a:spLocks/>
          </p:cNvSpPr>
          <p:nvPr/>
        </p:nvSpPr>
        <p:spPr>
          <a:xfrm>
            <a:off x="963084" y="2837087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C4D9AEA-054F-25D7-0F23-8FEAC6518B5C}"/>
              </a:ext>
            </a:extLst>
          </p:cNvPr>
          <p:cNvSpPr txBox="1">
            <a:spLocks/>
          </p:cNvSpPr>
          <p:nvPr/>
        </p:nvSpPr>
        <p:spPr>
          <a:xfrm>
            <a:off x="5143500" y="2837087"/>
            <a:ext cx="70866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1600">
                <a:latin typeface="+mj-lt"/>
              </a:rPr>
              <a:t>Fernando W.T.R.P</a:t>
            </a:r>
          </a:p>
          <a:p>
            <a:r>
              <a:rPr lang="en-US" sz="14700">
                <a:latin typeface="+mj-lt"/>
              </a:rPr>
              <a:t>IT21278280</a:t>
            </a:r>
          </a:p>
          <a:p>
            <a:endParaRPr lang="en-US"/>
          </a:p>
          <a:p>
            <a:r>
              <a:rPr lang="en-US" sz="6400">
                <a:latin typeface="Adobe Devanagari"/>
              </a:rPr>
              <a:t>Software Engineering</a:t>
            </a:r>
          </a:p>
        </p:txBody>
      </p:sp>
      <p:pic>
        <p:nvPicPr>
          <p:cNvPr id="4" name="Picture 3" descr="A person in a white shirt and blue tie&#10;&#10;Description automatically generated">
            <a:extLst>
              <a:ext uri="{FF2B5EF4-FFF2-40B4-BE49-F238E27FC236}">
                <a16:creationId xmlns:a16="http://schemas.microsoft.com/office/drawing/2014/main" id="{ECD41E6B-1311-E2B8-D926-A1C2508A7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246" y="778933"/>
            <a:ext cx="2921508" cy="4114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438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E604D-D7B9-9DB8-BC68-B52750C85F09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erson holding a steering wheel&#10;&#10;AI-generated content may be incorrect.">
            <a:extLst>
              <a:ext uri="{FF2B5EF4-FFF2-40B4-BE49-F238E27FC236}">
                <a16:creationId xmlns:a16="http://schemas.microsoft.com/office/drawing/2014/main" id="{A1D49269-3147-E209-AE0C-004E7C5E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37" y="682115"/>
            <a:ext cx="4105275" cy="274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A2C8E-0BCC-00E7-FF31-E6CA8F2D0FC6}"/>
              </a:ext>
            </a:extLst>
          </p:cNvPr>
          <p:cNvSpPr txBox="1"/>
          <p:nvPr/>
        </p:nvSpPr>
        <p:spPr>
          <a:xfrm>
            <a:off x="1139042" y="2512238"/>
            <a:ext cx="54461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>
                <a:latin typeface="Zilla Slab"/>
              </a:rPr>
              <a:t>Continued Vehicle Horn Detection and Alert System</a:t>
            </a:r>
            <a:endParaRPr lang="en-US">
              <a:ea typeface="Cambria"/>
            </a:endParaRPr>
          </a:p>
        </p:txBody>
      </p:sp>
      <p:pic>
        <p:nvPicPr>
          <p:cNvPr id="5" name="Picture 4" descr="A cartoon of a person driving a car&#10;&#10;AI-generated content may be incorrect.">
            <a:extLst>
              <a:ext uri="{FF2B5EF4-FFF2-40B4-BE49-F238E27FC236}">
                <a16:creationId xmlns:a16="http://schemas.microsoft.com/office/drawing/2014/main" id="{2CD21D89-547F-92A9-D5DD-8477D5F0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34"/>
          <a:stretch/>
        </p:blipFill>
        <p:spPr>
          <a:xfrm>
            <a:off x="8120062" y="3675572"/>
            <a:ext cx="2571751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3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289C0-D8AF-9481-3539-1DFA77FFB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CB504D-2827-C31D-F8EA-9A5E40099193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F86A4-3692-82F5-A6A3-3E3B0EE21539}"/>
              </a:ext>
            </a:extLst>
          </p:cNvPr>
          <p:cNvSpPr txBox="1"/>
          <p:nvPr/>
        </p:nvSpPr>
        <p:spPr>
          <a:xfrm>
            <a:off x="4724400" y="483079"/>
            <a:ext cx="274320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>
                <a:solidFill>
                  <a:srgbClr val="005474"/>
                </a:solidFill>
                <a:latin typeface="Zilla Slab"/>
              </a:rPr>
              <a:t>Background</a:t>
            </a:r>
            <a:endParaRPr lang="en-US"/>
          </a:p>
        </p:txBody>
      </p:sp>
      <p:pic>
        <p:nvPicPr>
          <p:cNvPr id="4" name="Picture 3" descr="A diagram of machine learning&#10;&#10;AI-generated content may be incorrect.">
            <a:extLst>
              <a:ext uri="{FF2B5EF4-FFF2-40B4-BE49-F238E27FC236}">
                <a16:creationId xmlns:a16="http://schemas.microsoft.com/office/drawing/2014/main" id="{9026B04E-6574-9BEF-E116-E4187897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81" y="2300288"/>
            <a:ext cx="5400675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C3E4D-782D-D704-6BF7-8186C260BE19}"/>
              </a:ext>
            </a:extLst>
          </p:cNvPr>
          <p:cNvSpPr txBox="1"/>
          <p:nvPr/>
        </p:nvSpPr>
        <p:spPr>
          <a:xfrm>
            <a:off x="6270050" y="2748464"/>
            <a:ext cx="530121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Deaf drivers cannot hear vehicle horns, risking their safety.</a:t>
            </a:r>
          </a:p>
          <a:p>
            <a:endParaRPr lang="en-US" sz="2000">
              <a:latin typeface="Arial"/>
              <a:ea typeface="Cambria"/>
              <a:cs typeface="Arial"/>
            </a:endParaRPr>
          </a:p>
          <a:p>
            <a:endParaRPr lang="en-US" sz="2000">
              <a:latin typeface="Arial"/>
              <a:ea typeface="Cambria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Arial"/>
                <a:ea typeface="Cambria"/>
                <a:cs typeface="Arial"/>
              </a:rPr>
              <a:t>Existing systems don't help deaf drivers effectively.</a:t>
            </a:r>
          </a:p>
        </p:txBody>
      </p:sp>
    </p:spTree>
    <p:extLst>
      <p:ext uri="{BB962C8B-B14F-4D97-AF65-F5344CB8AC3E}">
        <p14:creationId xmlns:p14="http://schemas.microsoft.com/office/powerpoint/2010/main" val="376101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CC5FD-9795-3DC9-A411-83FF89C4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4F7A8A-EA49-F97D-548F-DE1BF176DF8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EDEB3-7AB9-7B13-6D5C-162AE54D732B}"/>
              </a:ext>
            </a:extLst>
          </p:cNvPr>
          <p:cNvSpPr txBox="1"/>
          <p:nvPr/>
        </p:nvSpPr>
        <p:spPr>
          <a:xfrm>
            <a:off x="3960423" y="330140"/>
            <a:ext cx="4914181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700" b="1">
                <a:latin typeface="Zilla Slab"/>
              </a:rPr>
              <a:t>Research Questions</a:t>
            </a:r>
            <a:endParaRPr lang="en-US">
              <a:ea typeface="Cambr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979EB-C0D2-C45C-12BF-B4EF03663FF6}"/>
              </a:ext>
            </a:extLst>
          </p:cNvPr>
          <p:cNvSpPr txBox="1"/>
          <p:nvPr/>
        </p:nvSpPr>
        <p:spPr>
          <a:xfrm>
            <a:off x="1708111" y="1904124"/>
            <a:ext cx="986052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How can we detect and classify horn sounds accurately?</a:t>
            </a:r>
            <a:endParaRPr lang="en-US" sz="2000">
              <a:ea typeface="Cambria"/>
            </a:endParaRPr>
          </a:p>
          <a:p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What machine learning methods can separate horn sounds from background noise?</a:t>
            </a:r>
            <a:endParaRPr lang="en-US" sz="2000">
              <a:ea typeface="Cambria"/>
            </a:endParaRPr>
          </a:p>
          <a:p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How can we determine the direction of the horn sound using microphones?</a:t>
            </a:r>
            <a:endParaRPr lang="en-US" sz="2000">
              <a:ea typeface="Cambria"/>
            </a:endParaRPr>
          </a:p>
          <a:p>
            <a:endParaRPr lang="en-US" sz="20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rial"/>
                <a:cs typeface="Arial"/>
              </a:rPr>
              <a:t>What’s the best way to alert deaf drivers using visual &amp; haptic feedback?</a:t>
            </a:r>
            <a:endParaRPr lang="en-US" sz="2000"/>
          </a:p>
          <a:p>
            <a:pPr algn="l"/>
            <a:endParaRPr lang="en-US">
              <a:ea typeface="Cambria"/>
            </a:endParaRPr>
          </a:p>
        </p:txBody>
      </p:sp>
      <p:pic>
        <p:nvPicPr>
          <p:cNvPr id="3" name="Picture 2" descr="A person sitting in front of a computer&#10;&#10;AI-generated content may be incorrect.">
            <a:extLst>
              <a:ext uri="{FF2B5EF4-FFF2-40B4-BE49-F238E27FC236}">
                <a16:creationId xmlns:a16="http://schemas.microsoft.com/office/drawing/2014/main" id="{246BECE0-F3A1-6E0B-B0F8-E12BB915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462145"/>
            <a:ext cx="2387600" cy="1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72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3AB6-A771-86CF-3555-D7144656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105CD3-6ACD-5ED3-0E4D-4CE9430CF74A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9E958-4CE6-B86F-5AF1-49013E63B22E}"/>
              </a:ext>
            </a:extLst>
          </p:cNvPr>
          <p:cNvSpPr txBox="1"/>
          <p:nvPr/>
        </p:nvSpPr>
        <p:spPr>
          <a:xfrm>
            <a:off x="3309703" y="284681"/>
            <a:ext cx="5572364" cy="1232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>
                <a:solidFill>
                  <a:srgbClr val="005474"/>
                </a:solidFill>
                <a:ea typeface="+mn-lt"/>
                <a:cs typeface="+mn-lt"/>
              </a:rPr>
              <a:t>Specific &amp; Sub Objectives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41B35-8366-5498-CB14-493F7787C47E}"/>
              </a:ext>
            </a:extLst>
          </p:cNvPr>
          <p:cNvSpPr txBox="1"/>
          <p:nvPr/>
        </p:nvSpPr>
        <p:spPr>
          <a:xfrm>
            <a:off x="784051" y="1568102"/>
            <a:ext cx="10528688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Main Objective</a:t>
            </a:r>
            <a:endParaRPr lang="en-US">
              <a:ea typeface="Cambria"/>
            </a:endParaRPr>
          </a:p>
          <a:p>
            <a:endParaRPr lang="en-US" b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Develop a real-time horn detection system for deaf drivers using machine learning and sound localization.</a:t>
            </a:r>
            <a:endParaRPr lang="en-US">
              <a:ea typeface="Cambria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Specific Objectives</a:t>
            </a:r>
            <a:endParaRPr lang="en-US">
              <a:ea typeface="Cambria"/>
            </a:endParaRPr>
          </a:p>
          <a:p>
            <a:endParaRPr lang="en-US" b="1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Set up microphones to capture horn sounds.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Use machine learning to classify horn sounds.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Apply TDOA to find the horn's direction.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Build a mobile app for visual &amp; haptic alerts.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Test system accuracy in different traffic conditions.</a:t>
            </a:r>
            <a:endParaRPr lang="en-US">
              <a:ea typeface="Cambria"/>
            </a:endParaRPr>
          </a:p>
          <a:p>
            <a:pPr algn="l"/>
            <a:endParaRPr lang="en-US" sz="3200">
              <a:ea typeface="Cambria"/>
            </a:endParaRPr>
          </a:p>
        </p:txBody>
      </p:sp>
      <p:pic>
        <p:nvPicPr>
          <p:cNvPr id="5" name="Picture 4" descr="A person using a computer&#10;&#10;Description automatically generated">
            <a:extLst>
              <a:ext uri="{FF2B5EF4-FFF2-40B4-BE49-F238E27FC236}">
                <a16:creationId xmlns:a16="http://schemas.microsoft.com/office/drawing/2014/main" id="{7210261C-8D6D-03BB-6907-8BEFFD77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607" y="3541712"/>
            <a:ext cx="2257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0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DF471-881A-A187-7D52-D4A4354C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B7A609-531E-35A4-AD50-9D2F3FDAD4CF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749B-E9C9-E081-CFAA-FAE108DF4187}"/>
              </a:ext>
            </a:extLst>
          </p:cNvPr>
          <p:cNvSpPr txBox="1"/>
          <p:nvPr/>
        </p:nvSpPr>
        <p:spPr>
          <a:xfrm>
            <a:off x="-357969" y="3178968"/>
            <a:ext cx="5311012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Methodology - System Diagram</a:t>
            </a:r>
            <a:endParaRPr lang="en-US" sz="2400">
              <a:ea typeface="Cambria"/>
            </a:endParaRPr>
          </a:p>
          <a:p>
            <a:br>
              <a:rPr lang="en-US"/>
            </a:br>
            <a:endParaRPr lang="en-US" sz="2000">
              <a:ea typeface="Cambria"/>
            </a:endParaRPr>
          </a:p>
        </p:txBody>
      </p:sp>
      <p:pic>
        <p:nvPicPr>
          <p:cNvPr id="4" name="Picture 3" descr="A diagram of a machine learning model&#10;&#10;AI-generated content may be incorrect.">
            <a:extLst>
              <a:ext uri="{FF2B5EF4-FFF2-40B4-BE49-F238E27FC236}">
                <a16:creationId xmlns:a16="http://schemas.microsoft.com/office/drawing/2014/main" id="{0732AAA5-9807-1E0D-05CA-E3006B69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31" y="138112"/>
            <a:ext cx="49911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043E4-30DD-67E3-46D8-62EDF717A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05367B-09FD-4CA0-311C-160593DD3C8E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2166B-D535-34D1-924B-6D1A495ED1E7}"/>
              </a:ext>
            </a:extLst>
          </p:cNvPr>
          <p:cNvSpPr txBox="1"/>
          <p:nvPr/>
        </p:nvSpPr>
        <p:spPr>
          <a:xfrm>
            <a:off x="3045304" y="259691"/>
            <a:ext cx="7239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ea typeface="+mn-lt"/>
                <a:cs typeface="+mn-lt"/>
              </a:rPr>
              <a:t>Technologies, Techniques &amp; Algorithms</a:t>
            </a:r>
            <a:endParaRPr lang="en-US">
              <a:ea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43B27-A023-1B0C-C87F-617754FD5C30}"/>
              </a:ext>
            </a:extLst>
          </p:cNvPr>
          <p:cNvSpPr txBox="1"/>
          <p:nvPr/>
        </p:nvSpPr>
        <p:spPr>
          <a:xfrm>
            <a:off x="1209810" y="1802433"/>
            <a:ext cx="2984315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mbria"/>
              </a:rPr>
              <a:t>Technologies</a:t>
            </a:r>
            <a:endParaRPr lang="en-US" sz="2000"/>
          </a:p>
          <a:p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React Native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Arduino Code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VS code</a:t>
            </a: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F44C6-013A-66AB-16E7-CDD90E2304DF}"/>
              </a:ext>
            </a:extLst>
          </p:cNvPr>
          <p:cNvSpPr txBox="1"/>
          <p:nvPr/>
        </p:nvSpPr>
        <p:spPr>
          <a:xfrm>
            <a:off x="4605337" y="1795462"/>
            <a:ext cx="325328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mbria"/>
              </a:rPr>
              <a:t>Algorithms &amp; Architectures</a:t>
            </a:r>
          </a:p>
          <a:p>
            <a:endParaRPr lang="en-US">
              <a:ea typeface="Cambria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Classification Algorithms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Feature Extraction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TDOA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ESP32 Architecture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2C88E-1B70-0307-5AF5-6C809E0FED3D}"/>
              </a:ext>
            </a:extLst>
          </p:cNvPr>
          <p:cNvSpPr txBox="1"/>
          <p:nvPr/>
        </p:nvSpPr>
        <p:spPr>
          <a:xfrm>
            <a:off x="8572499" y="1797843"/>
            <a:ext cx="2890837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mbria"/>
              </a:rPr>
              <a:t>Techniques</a:t>
            </a:r>
          </a:p>
          <a:p>
            <a:endParaRPr lang="en-US">
              <a:ea typeface="Cambria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ML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mbria"/>
              </a:rPr>
              <a:t>Data Preprocessing</a:t>
            </a:r>
          </a:p>
        </p:txBody>
      </p:sp>
      <p:pic>
        <p:nvPicPr>
          <p:cNvPr id="7" name="Picture 6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5DE6A4F3-1731-CE34-C4DB-E2AF3372D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68" y="4783323"/>
            <a:ext cx="1323975" cy="1314450"/>
          </a:xfrm>
          <a:prstGeom prst="rect">
            <a:avLst/>
          </a:prstGeom>
        </p:spPr>
      </p:pic>
      <p:pic>
        <p:nvPicPr>
          <p:cNvPr id="8" name="Picture 7" descr="A person and person working on a cloud&#10;&#10;Description automatically generated">
            <a:extLst>
              <a:ext uri="{FF2B5EF4-FFF2-40B4-BE49-F238E27FC236}">
                <a16:creationId xmlns:a16="http://schemas.microsoft.com/office/drawing/2014/main" id="{0AA7D667-B8F6-4355-42F4-FFD9EC5F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059" y="4787450"/>
            <a:ext cx="1686560" cy="1306195"/>
          </a:xfrm>
          <a:prstGeom prst="rect">
            <a:avLst/>
          </a:prstGeom>
        </p:spPr>
      </p:pic>
      <p:pic>
        <p:nvPicPr>
          <p:cNvPr id="9" name="Picture 8" descr="A blue logo with white text&#10;&#10;AI-generated content may be incorrect.">
            <a:extLst>
              <a:ext uri="{FF2B5EF4-FFF2-40B4-BE49-F238E27FC236}">
                <a16:creationId xmlns:a16="http://schemas.microsoft.com/office/drawing/2014/main" id="{45490526-B3B3-83D8-3435-DF1CA979C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07" y="3427330"/>
            <a:ext cx="904875" cy="676275"/>
          </a:xfrm>
          <a:prstGeom prst="rect">
            <a:avLst/>
          </a:prstGeom>
        </p:spPr>
      </p:pic>
      <p:pic>
        <p:nvPicPr>
          <p:cNvPr id="10" name="Picture 9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962C1B2D-FA56-5451-69A4-C7C481600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905" y="342256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CC8E3B-48A0-4740-BC26-DDEE40F0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6619"/>
            <a:ext cx="4029786" cy="1021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203B0-D1CE-4A3D-8719-2F451525B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143000"/>
            <a:ext cx="5459341" cy="5156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89CFD-1827-461C-BF6E-8F30D8BBA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26225"/>
            <a:ext cx="6040867" cy="41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2A78-B6B3-A62A-4AEC-A1BFCA847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BCB021-3D67-73D8-F094-6558F3FCEB7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music app&#10;&#10;AI-generated content may be incorrect.">
            <a:extLst>
              <a:ext uri="{FF2B5EF4-FFF2-40B4-BE49-F238E27FC236}">
                <a16:creationId xmlns:a16="http://schemas.microsoft.com/office/drawing/2014/main" id="{4371DCD6-E0E8-37CA-CD78-46BC3EA3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1" y="701718"/>
            <a:ext cx="5981700" cy="3562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774AA-88FD-317D-E20B-06E7ABAC0387}"/>
              </a:ext>
            </a:extLst>
          </p:cNvPr>
          <p:cNvSpPr txBox="1"/>
          <p:nvPr/>
        </p:nvSpPr>
        <p:spPr>
          <a:xfrm>
            <a:off x="1962640" y="143228"/>
            <a:ext cx="88205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Evidence of Completion - Data Collection and Pre-Processing </a:t>
            </a:r>
            <a:endParaRPr lang="en-US" sz="24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9E93F07D-CE59-BFFC-FEE1-2B951F02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27" y="2339914"/>
            <a:ext cx="56102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2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B5240-7168-B63A-BF3F-92376FC8B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F3304-C518-A20C-D552-1996DDF71818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52E4D-0060-9FA8-132A-CE1DE4047D19}"/>
              </a:ext>
            </a:extLst>
          </p:cNvPr>
          <p:cNvSpPr txBox="1"/>
          <p:nvPr/>
        </p:nvSpPr>
        <p:spPr>
          <a:xfrm>
            <a:off x="2346802" y="162278"/>
            <a:ext cx="763234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Evidence of Completion -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800" b="1">
                <a:ea typeface="+mn-lt"/>
                <a:cs typeface="+mn-lt"/>
              </a:rPr>
              <a:t>Training the Model </a:t>
            </a:r>
            <a:endParaRPr lang="en-US" sz="28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4" name="Picture 3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6177B691-2C70-FA5E-8F64-9D1944DD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0" y="920275"/>
            <a:ext cx="5714381" cy="341353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Picture 5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8FFCDB6B-8D5F-A7C1-596F-2EB2DF09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81" y="2252910"/>
            <a:ext cx="5706342" cy="341724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424133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081B3-A081-A39D-461C-F3B0F6ACD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ED18C3-B017-5770-5F8C-EF7C66B16C12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37DE5-7DA7-D74B-6B6A-7AE8F3F50AC7}"/>
              </a:ext>
            </a:extLst>
          </p:cNvPr>
          <p:cNvSpPr txBox="1"/>
          <p:nvPr/>
        </p:nvSpPr>
        <p:spPr>
          <a:xfrm>
            <a:off x="2620083" y="382281"/>
            <a:ext cx="705646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Accuracy Measures  </a:t>
            </a:r>
            <a:endParaRPr lang="en-US" sz="28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00E430-1F37-34F4-168E-4FC0A3F0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98" y="1404848"/>
            <a:ext cx="4829175" cy="371475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4F9E02F-1B38-2565-2A48-DF2055D1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707" y="2242688"/>
            <a:ext cx="3343275" cy="204787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901010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C0E2-1D18-0846-D903-63E7A16D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6495EC-E1E6-EB3B-FAAB-6ECE336E2222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76C4A-2CC9-2718-7C2C-CB09FA8F279A}"/>
              </a:ext>
            </a:extLst>
          </p:cNvPr>
          <p:cNvSpPr txBox="1"/>
          <p:nvPr/>
        </p:nvSpPr>
        <p:spPr>
          <a:xfrm>
            <a:off x="2168235" y="115260"/>
            <a:ext cx="820596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Evidence of Completion -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800" b="1">
                <a:ea typeface="+mn-lt"/>
                <a:cs typeface="+mn-lt"/>
              </a:rPr>
              <a:t>Back-End Implementation</a:t>
            </a:r>
            <a:endParaRPr lang="en-US" sz="28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BDA97A6-584F-599C-5345-815E4FB6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02282"/>
            <a:ext cx="3762375" cy="4533900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CBF4E02-169E-4E15-2F3B-54E0598C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23" y="730370"/>
            <a:ext cx="2371725" cy="3286125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8FD50A-1C14-83C6-DA6A-40D2E7A3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592" y="1279585"/>
            <a:ext cx="4010025" cy="4257675"/>
          </a:xfrm>
          <a:prstGeom prst="rect">
            <a:avLst/>
          </a:prstGeom>
        </p:spPr>
      </p:pic>
      <p:pic>
        <p:nvPicPr>
          <p:cNvPr id="7" name="Picture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8CC6AF79-AB74-043B-CAAE-9D9CF78EA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737" y="4255339"/>
            <a:ext cx="32956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32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63E6-1C2A-605C-2C9C-6B10BBBD2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89FE8C-431D-6053-2FB7-89AEEDDFD74F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3AA5D-DC45-5573-884E-BDA6D930C7E4}"/>
              </a:ext>
            </a:extLst>
          </p:cNvPr>
          <p:cNvSpPr txBox="1"/>
          <p:nvPr/>
        </p:nvSpPr>
        <p:spPr>
          <a:xfrm>
            <a:off x="2849392" y="336376"/>
            <a:ext cx="649642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Back-End Implementation</a:t>
            </a:r>
            <a:endParaRPr lang="en-US" sz="28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48FE8F9-A785-9E89-0573-97AB9855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32" y="1510701"/>
            <a:ext cx="5829300" cy="391477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63E129D-115B-6E9F-6338-AF0FDA3B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6" y="1346260"/>
            <a:ext cx="5562600" cy="4076700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62933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D7AF-4436-468D-E84F-7F498D82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E1D9A1-4392-5379-1920-544F79F5572F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D7F94-323F-CA28-1963-4870F041F6CA}"/>
              </a:ext>
            </a:extLst>
          </p:cNvPr>
          <p:cNvSpPr txBox="1"/>
          <p:nvPr/>
        </p:nvSpPr>
        <p:spPr>
          <a:xfrm>
            <a:off x="3783196" y="219784"/>
            <a:ext cx="4620302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Testing using an App</a:t>
            </a:r>
            <a:endParaRPr lang="en-US" sz="28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DC14B10-1402-0EAC-F2A0-CCA8C19D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62" y="891936"/>
            <a:ext cx="2362200" cy="523875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42E53E-44E5-A1AD-00FD-D0772BF3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17" y="1009111"/>
            <a:ext cx="5334000" cy="241935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E4273CAE-7C49-7079-09D9-6E0A3663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641" y="894990"/>
            <a:ext cx="2362200" cy="52387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E70EF1-0D63-0982-5B29-E44CCB393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557" y="3602786"/>
            <a:ext cx="533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9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0649C-A7E2-E7CF-A82C-16BC9C3D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C156D-28D2-9945-978D-0974579C3168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9B076-CC8B-01B0-DAB7-133DA57E0326}"/>
              </a:ext>
            </a:extLst>
          </p:cNvPr>
          <p:cNvSpPr txBox="1"/>
          <p:nvPr/>
        </p:nvSpPr>
        <p:spPr>
          <a:xfrm>
            <a:off x="2862517" y="388619"/>
            <a:ext cx="6675758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>
                <a:solidFill>
                  <a:srgbClr val="005474"/>
                </a:solidFill>
                <a:ea typeface="+mn-lt"/>
                <a:cs typeface="+mn-lt"/>
              </a:rPr>
              <a:t>System &amp; Software Specification Requirements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4BA771-8EB8-E153-259A-3BC5413A5180}"/>
              </a:ext>
            </a:extLst>
          </p:cNvPr>
          <p:cNvSpPr txBox="1"/>
          <p:nvPr/>
        </p:nvSpPr>
        <p:spPr>
          <a:xfrm>
            <a:off x="877815" y="2032315"/>
            <a:ext cx="51243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1919"/>
                </a:solidFill>
                <a:latin typeface="Raleway"/>
                <a:ea typeface="Cambria"/>
              </a:rPr>
              <a:t>Functional Requirements</a:t>
            </a:r>
          </a:p>
          <a:p>
            <a:pPr algn="l"/>
            <a:endParaRPr lang="en-US" sz="2400"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6BD23-2C26-706E-5845-1988D47FA050}"/>
              </a:ext>
            </a:extLst>
          </p:cNvPr>
          <p:cNvSpPr txBox="1"/>
          <p:nvPr/>
        </p:nvSpPr>
        <p:spPr>
          <a:xfrm>
            <a:off x="984385" y="2422901"/>
            <a:ext cx="3892254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91919"/>
                </a:solidFill>
                <a:latin typeface="Raleway"/>
                <a:ea typeface="Cambria"/>
              </a:rPr>
              <a:t>Horn Detection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91919"/>
                </a:solidFill>
                <a:latin typeface="Raleway"/>
                <a:ea typeface="Cambria"/>
              </a:rPr>
              <a:t>Sound Localization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91919"/>
                </a:solidFill>
                <a:latin typeface="Raleway"/>
                <a:ea typeface="Cambria"/>
              </a:rPr>
              <a:t>Real Time Alerts</a:t>
            </a:r>
            <a:endParaRPr lang="en-US">
              <a:ea typeface="Cambria"/>
            </a:endParaRPr>
          </a:p>
          <a:p>
            <a:pPr algn="l"/>
            <a:endParaRPr lang="en-US" sz="2400">
              <a:ea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8DFA8-7830-AA02-683C-5DE07790633F}"/>
              </a:ext>
            </a:extLst>
          </p:cNvPr>
          <p:cNvSpPr txBox="1"/>
          <p:nvPr/>
        </p:nvSpPr>
        <p:spPr>
          <a:xfrm>
            <a:off x="8425088" y="2406618"/>
            <a:ext cx="537635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91919"/>
                </a:solidFill>
                <a:latin typeface="Raleway"/>
              </a:rPr>
              <a:t>Accuracy</a:t>
            </a:r>
            <a:endParaRPr lang="en-US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91919"/>
                </a:solidFill>
                <a:latin typeface="Raleway"/>
              </a:rPr>
              <a:t>User-Friendly</a:t>
            </a:r>
            <a:endParaRPr lang="en-US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6" name="Picture 5" descr="A person holding a large wrench&#10;&#10;Description automatically generated">
            <a:extLst>
              <a:ext uri="{FF2B5EF4-FFF2-40B4-BE49-F238E27FC236}">
                <a16:creationId xmlns:a16="http://schemas.microsoft.com/office/drawing/2014/main" id="{A2D1995F-3D6F-BE85-DF64-6C0619B7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7" y="3070860"/>
            <a:ext cx="2562225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E9DDE-1B9C-08B9-80A4-8EDFE390FEE2}"/>
              </a:ext>
            </a:extLst>
          </p:cNvPr>
          <p:cNvSpPr txBox="1"/>
          <p:nvPr/>
        </p:nvSpPr>
        <p:spPr>
          <a:xfrm>
            <a:off x="8203570" y="1910131"/>
            <a:ext cx="51243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91919"/>
                </a:solidFill>
                <a:latin typeface="Raleway"/>
                <a:ea typeface="Cambria"/>
              </a:rPr>
              <a:t>Non-Functional Requirements</a:t>
            </a:r>
          </a:p>
          <a:p>
            <a:pPr algn="l"/>
            <a:endParaRPr lang="en-US" sz="240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74124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22E70-AF1E-6452-073C-E0A289C1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B376A-A1A5-41CB-B94B-01723590936B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AA936-EB85-1CF4-A666-99EA91112692}"/>
              </a:ext>
            </a:extLst>
          </p:cNvPr>
          <p:cNvSpPr txBox="1"/>
          <p:nvPr/>
        </p:nvSpPr>
        <p:spPr>
          <a:xfrm>
            <a:off x="3397936" y="387580"/>
            <a:ext cx="5404353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Completion &amp; Future Works</a:t>
            </a:r>
            <a:endParaRPr lang="en-US" sz="2400">
              <a:ea typeface="Cambria"/>
            </a:endParaRPr>
          </a:p>
          <a:p>
            <a:br>
              <a:rPr lang="en-US"/>
            </a:br>
            <a:endParaRPr lang="en-US" sz="2000">
              <a:ea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EAC3D-0C20-2A66-971C-6FFE0406A6E4}"/>
              </a:ext>
            </a:extLst>
          </p:cNvPr>
          <p:cNvSpPr txBox="1"/>
          <p:nvPr/>
        </p:nvSpPr>
        <p:spPr>
          <a:xfrm>
            <a:off x="1484097" y="1721736"/>
            <a:ext cx="5202099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rgbClr val="005474"/>
                </a:solidFill>
                <a:ea typeface="+mn-lt"/>
                <a:cs typeface="+mn-lt"/>
              </a:rPr>
              <a:t>Completion of the Components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7166A-92DC-17D5-0BC0-CCCDCBEF0433}"/>
              </a:ext>
            </a:extLst>
          </p:cNvPr>
          <p:cNvSpPr txBox="1"/>
          <p:nvPr/>
        </p:nvSpPr>
        <p:spPr>
          <a:xfrm>
            <a:off x="7056461" y="3668239"/>
            <a:ext cx="4511615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>
                <a:solidFill>
                  <a:srgbClr val="005474"/>
                </a:solidFill>
                <a:ea typeface="+mn-lt"/>
                <a:cs typeface="+mn-lt"/>
              </a:rPr>
              <a:t>Future Implementations</a:t>
            </a:r>
            <a:endParaRPr lang="en-US"/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75169-2267-1165-CEC5-12B6EBB89004}"/>
              </a:ext>
            </a:extLst>
          </p:cNvPr>
          <p:cNvSpPr txBox="1"/>
          <p:nvPr/>
        </p:nvSpPr>
        <p:spPr>
          <a:xfrm>
            <a:off x="1702129" y="2315688"/>
            <a:ext cx="39782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Collect Audio data sets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Audio Classification Model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UI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79F29-BF4B-13CB-CF44-E01796DD1F33}"/>
              </a:ext>
            </a:extLst>
          </p:cNvPr>
          <p:cNvSpPr txBox="1"/>
          <p:nvPr/>
        </p:nvSpPr>
        <p:spPr>
          <a:xfrm>
            <a:off x="7590310" y="4156363"/>
            <a:ext cx="39782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Improve Sound Localization Algorithm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mbria"/>
              </a:rPr>
              <a:t>Testing Alert System</a:t>
            </a:r>
          </a:p>
        </p:txBody>
      </p:sp>
      <p:pic>
        <p:nvPicPr>
          <p:cNvPr id="9" name="Picture 8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495E4FD8-96A7-A9D8-66CE-6AC1F2680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79" y="3664789"/>
            <a:ext cx="2530920" cy="2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7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F3C56-1315-9E9D-0CAD-F546D0096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63975-FB66-E925-647F-695171D93865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B887E-AADF-6B6E-C6E9-690257D52E27}"/>
              </a:ext>
            </a:extLst>
          </p:cNvPr>
          <p:cNvSpPr txBox="1"/>
          <p:nvPr/>
        </p:nvSpPr>
        <p:spPr>
          <a:xfrm>
            <a:off x="2852039" y="173878"/>
            <a:ext cx="649642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+mn-lt"/>
                <a:cs typeface="+mn-lt"/>
              </a:rPr>
              <a:t>Proof of Completion</a:t>
            </a:r>
            <a:endParaRPr lang="en-US" sz="32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4" name="Picture 3" descr="A circuit board with wires on it&#10;&#10;AI-generated content may be incorrect.">
            <a:extLst>
              <a:ext uri="{FF2B5EF4-FFF2-40B4-BE49-F238E27FC236}">
                <a16:creationId xmlns:a16="http://schemas.microsoft.com/office/drawing/2014/main" id="{55C2CC4A-E2F0-11DF-42B6-9979F6AC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9" y="918713"/>
            <a:ext cx="4187783" cy="3129024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5" name="Picture 4" descr="A device with wires and wires on a table&#10;&#10;AI-generated content may be incorrect.">
            <a:extLst>
              <a:ext uri="{FF2B5EF4-FFF2-40B4-BE49-F238E27FC236}">
                <a16:creationId xmlns:a16="http://schemas.microsoft.com/office/drawing/2014/main" id="{133BE44C-B557-CD12-280F-39FA30169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898" y="784812"/>
            <a:ext cx="4891149" cy="2543917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pic>
        <p:nvPicPr>
          <p:cNvPr id="6" name="Picture 5" descr="A device with wires and wires on a table&#10;&#10;AI-generated content may be incorrect.">
            <a:extLst>
              <a:ext uri="{FF2B5EF4-FFF2-40B4-BE49-F238E27FC236}">
                <a16:creationId xmlns:a16="http://schemas.microsoft.com/office/drawing/2014/main" id="{086B2475-53AD-CD66-667D-9A78CA48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673" y="3526407"/>
            <a:ext cx="3835358" cy="2795278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36517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B1E82-088A-C09D-54D1-ED88719B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2232E0-B931-FFD0-B845-D7FFF8C7E024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D718C-223E-50FC-C614-E4D7DD75C187}"/>
              </a:ext>
            </a:extLst>
          </p:cNvPr>
          <p:cNvSpPr txBox="1"/>
          <p:nvPr/>
        </p:nvSpPr>
        <p:spPr>
          <a:xfrm>
            <a:off x="2852039" y="135778"/>
            <a:ext cx="649642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+mn-lt"/>
                <a:cs typeface="+mn-lt"/>
              </a:rPr>
              <a:t>Proof of Completion</a:t>
            </a:r>
            <a:endParaRPr lang="en-US" sz="32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30208A-221F-D020-EAF0-CB935AC1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7" y="1127722"/>
            <a:ext cx="11291331" cy="460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55A39-C6B9-4054-8F7C-FA4B3980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737" y="228600"/>
            <a:ext cx="5271607" cy="1038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F07FFD-7640-461D-BC75-63E88B24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237" y="-381000"/>
            <a:ext cx="506291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BE295B-DAD6-445E-986C-8B9E93A68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88" y="1406014"/>
            <a:ext cx="6781800" cy="48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B2DF-FF38-1E37-2B9D-898FDA87E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452BAC-1443-A75C-49D2-F5931AA9F3B5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9A812-4ECE-90FD-FA04-60205F84B9CF}"/>
              </a:ext>
            </a:extLst>
          </p:cNvPr>
          <p:cNvSpPr txBox="1"/>
          <p:nvPr/>
        </p:nvSpPr>
        <p:spPr>
          <a:xfrm>
            <a:off x="2718689" y="97678"/>
            <a:ext cx="649642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+mn-lt"/>
                <a:cs typeface="+mn-lt"/>
              </a:rPr>
              <a:t>Proof of Completion</a:t>
            </a:r>
            <a:endParaRPr lang="en-US" sz="32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5A40D8-2D82-DC3B-BA1B-04770C63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59" y="1179123"/>
            <a:ext cx="5419725" cy="4152900"/>
          </a:xfrm>
          <a:prstGeom prst="rect">
            <a:avLst/>
          </a:prstGeom>
        </p:spPr>
      </p:pic>
      <p:pic>
        <p:nvPicPr>
          <p:cNvPr id="6" name="Picture 5" descr="A white text with black numbers&#10;&#10;AI-generated content may be incorrect.">
            <a:extLst>
              <a:ext uri="{FF2B5EF4-FFF2-40B4-BE49-F238E27FC236}">
                <a16:creationId xmlns:a16="http://schemas.microsoft.com/office/drawing/2014/main" id="{24B18666-4762-713D-1C15-5171E302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20" y="1611882"/>
            <a:ext cx="5057775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FFAA1-D5D6-21F7-528A-596A538459BA}"/>
              </a:ext>
            </a:extLst>
          </p:cNvPr>
          <p:cNvSpPr txBox="1"/>
          <p:nvPr/>
        </p:nvSpPr>
        <p:spPr>
          <a:xfrm>
            <a:off x="8231728" y="518970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1400">
                <a:latin typeface="Raleway"/>
              </a:rPr>
              <a:t>Arduino Serial Monitor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25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362C-697E-4DCA-B60A-DCB34AC17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56C4C-5759-9B1D-9268-054CA576114B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A03FB-89F6-54FF-EB16-6B8BD7AAF408}"/>
              </a:ext>
            </a:extLst>
          </p:cNvPr>
          <p:cNvSpPr txBox="1"/>
          <p:nvPr/>
        </p:nvSpPr>
        <p:spPr>
          <a:xfrm>
            <a:off x="2604389" y="297703"/>
            <a:ext cx="649642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+mn-lt"/>
                <a:cs typeface="+mn-lt"/>
              </a:rPr>
              <a:t>Proof of Completion</a:t>
            </a:r>
            <a:endParaRPr lang="en-US" sz="32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pic>
        <p:nvPicPr>
          <p:cNvPr id="3" name="Picture 2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76611419-FF3A-38DD-A747-B3D410B7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09775"/>
            <a:ext cx="10496550" cy="339090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09E1F-BEF5-7CDA-AF15-83B1480D8360}"/>
              </a:ext>
            </a:extLst>
          </p:cNvPr>
          <p:cNvSpPr txBox="1"/>
          <p:nvPr/>
        </p:nvSpPr>
        <p:spPr>
          <a:xfrm>
            <a:off x="8620664" y="541451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1400">
                <a:latin typeface="Raleway"/>
              </a:rPr>
              <a:t>Arduino Serial Monitor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5659C-0B2D-D9ED-4A17-502B10759BA6}"/>
              </a:ext>
            </a:extLst>
          </p:cNvPr>
          <p:cNvSpPr txBox="1"/>
          <p:nvPr/>
        </p:nvSpPr>
        <p:spPr>
          <a:xfrm>
            <a:off x="534389" y="2315688"/>
            <a:ext cx="5710051" cy="90054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30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E41FC-AB25-3543-0942-C0613EFBB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D359BC-9F39-763A-D7DA-8BB5A691D5AB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C48D-2A57-6175-4333-AEB41CB8B411}"/>
              </a:ext>
            </a:extLst>
          </p:cNvPr>
          <p:cNvSpPr txBox="1"/>
          <p:nvPr/>
        </p:nvSpPr>
        <p:spPr>
          <a:xfrm>
            <a:off x="2604389" y="297703"/>
            <a:ext cx="649642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ea typeface="+mn-lt"/>
                <a:cs typeface="+mn-lt"/>
              </a:rPr>
              <a:t>Proof of Completion</a:t>
            </a:r>
            <a:endParaRPr lang="en-US" sz="3200">
              <a:ea typeface="Cambria"/>
            </a:endParaRPr>
          </a:p>
          <a:p>
            <a:br>
              <a:rPr lang="en-US"/>
            </a:br>
            <a:endParaRPr lang="en-US" sz="2400"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8BB7C-4F1C-85BD-A544-8C90951FEFDF}"/>
              </a:ext>
            </a:extLst>
          </p:cNvPr>
          <p:cNvSpPr txBox="1"/>
          <p:nvPr/>
        </p:nvSpPr>
        <p:spPr>
          <a:xfrm>
            <a:off x="8620664" y="541451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1400">
                <a:latin typeface="Raleway"/>
              </a:rPr>
              <a:t>Arduino Serial Monitor</a:t>
            </a:r>
            <a:endParaRPr lang="en-US"/>
          </a:p>
        </p:txBody>
      </p:sp>
      <p:pic>
        <p:nvPicPr>
          <p:cNvPr id="6" name="Picture 5" descr="A white background with numbers&#10;&#10;AI-generated content may be incorrect.">
            <a:extLst>
              <a:ext uri="{FF2B5EF4-FFF2-40B4-BE49-F238E27FC236}">
                <a16:creationId xmlns:a16="http://schemas.microsoft.com/office/drawing/2014/main" id="{DB79071B-C348-B5DE-25AE-539708B4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9" y="1854344"/>
            <a:ext cx="10145485" cy="3139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8A43C-BD48-239B-A184-F94460EBE742}"/>
              </a:ext>
            </a:extLst>
          </p:cNvPr>
          <p:cNvSpPr txBox="1"/>
          <p:nvPr/>
        </p:nvSpPr>
        <p:spPr>
          <a:xfrm>
            <a:off x="950026" y="2869869"/>
            <a:ext cx="3473532" cy="145472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51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95394-449D-63A9-6EA4-B1826C1E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96C59-4C58-7CF9-A2F9-0A711C55F8A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57F46-BA72-3BDE-6CE8-5D2033BF41B4}"/>
              </a:ext>
            </a:extLst>
          </p:cNvPr>
          <p:cNvSpPr txBox="1"/>
          <p:nvPr/>
        </p:nvSpPr>
        <p:spPr>
          <a:xfrm>
            <a:off x="2661539" y="192928"/>
            <a:ext cx="6496424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rgbClr val="000000"/>
                </a:solidFill>
                <a:ea typeface="+mn-lt"/>
                <a:cs typeface="+mn-lt"/>
              </a:rPr>
              <a:t>Correction Points noted  from PP1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br>
              <a:rPr lang="en-US"/>
            </a:br>
            <a:endParaRPr lang="en-US">
              <a:ea typeface="Cambria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4330E6-B00F-E126-F0C9-FE669FAD4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7" y="1042898"/>
            <a:ext cx="3867150" cy="47815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443FF46-9E26-9260-B2AC-AD0D8A12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33" y="1556349"/>
            <a:ext cx="5800725" cy="3352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D571-4A9E-EBDC-4BF7-2A896E24473D}"/>
              </a:ext>
            </a:extLst>
          </p:cNvPr>
          <p:cNvSpPr txBox="1"/>
          <p:nvPr/>
        </p:nvSpPr>
        <p:spPr>
          <a:xfrm>
            <a:off x="801584" y="2157350"/>
            <a:ext cx="2375064" cy="32657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749EC-4B42-02E8-8402-6BA739C21920}"/>
              </a:ext>
            </a:extLst>
          </p:cNvPr>
          <p:cNvSpPr txBox="1"/>
          <p:nvPr/>
        </p:nvSpPr>
        <p:spPr>
          <a:xfrm>
            <a:off x="6234545" y="1949532"/>
            <a:ext cx="4354285" cy="52449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98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EBEE-0E80-E6CA-98C8-CB146E77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C632E-5655-0DA3-AE37-8580B4157624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IT21278280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sz="1800">
                <a:solidFill>
                  <a:schemeClr val="tx1"/>
                </a:solidFill>
              </a:rPr>
              <a:t>  |  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b="1">
                <a:solidFill>
                  <a:schemeClr val="tx1"/>
                </a:solidFill>
              </a:rPr>
              <a:t>Fernando W.T.R.P 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10C66-B86C-4AF1-E5A5-E0BD51F769AE}"/>
              </a:ext>
            </a:extLst>
          </p:cNvPr>
          <p:cNvSpPr txBox="1"/>
          <p:nvPr/>
        </p:nvSpPr>
        <p:spPr>
          <a:xfrm>
            <a:off x="2632964" y="392953"/>
            <a:ext cx="649642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500" b="1">
                <a:solidFill>
                  <a:srgbClr val="005474"/>
                </a:solidFill>
                <a:ea typeface="+mn-lt"/>
                <a:cs typeface="+mn-lt"/>
              </a:rPr>
              <a:t>References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DE1B7C-C508-BABD-BCC5-76F8259B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81075"/>
            <a:ext cx="11239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34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5BFD86-C30D-41A3-92E2-A753617184A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IT21219566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Thathsara S. M. K.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FC7D1-11AA-4ADC-8B4B-FEAC8FF0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846870"/>
            <a:ext cx="1183341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EFCF5-20C6-43F8-B54C-0DB4852D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35" y="4419600"/>
            <a:ext cx="1183341" cy="12192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68619D4-671D-0D73-3351-80B869C6D1AF}"/>
              </a:ext>
            </a:extLst>
          </p:cNvPr>
          <p:cNvSpPr txBox="1">
            <a:spLocks/>
          </p:cNvSpPr>
          <p:nvPr/>
        </p:nvSpPr>
        <p:spPr>
          <a:xfrm>
            <a:off x="963084" y="2837087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C4D9AEA-054F-25D7-0F23-8FEAC6518B5C}"/>
              </a:ext>
            </a:extLst>
          </p:cNvPr>
          <p:cNvSpPr txBox="1">
            <a:spLocks/>
          </p:cNvSpPr>
          <p:nvPr/>
        </p:nvSpPr>
        <p:spPr>
          <a:xfrm>
            <a:off x="5143500" y="2837087"/>
            <a:ext cx="70866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1600" err="1">
                <a:latin typeface="+mj-lt"/>
              </a:rPr>
              <a:t>Thathsara</a:t>
            </a:r>
            <a:r>
              <a:rPr lang="en-US" sz="21600">
                <a:latin typeface="+mj-lt"/>
              </a:rPr>
              <a:t> S. M. K.</a:t>
            </a:r>
          </a:p>
          <a:p>
            <a:r>
              <a:rPr lang="en-US" sz="14700">
                <a:latin typeface="+mj-lt"/>
              </a:rPr>
              <a:t>IT21219566</a:t>
            </a:r>
          </a:p>
          <a:p>
            <a:endParaRPr lang="en-US"/>
          </a:p>
          <a:p>
            <a:r>
              <a:rPr lang="en-US" sz="6400"/>
              <a:t>Software Engineering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9918E-B4DF-43B2-844E-57AA59697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66" y="846870"/>
            <a:ext cx="3810000" cy="381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866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FC44D4B-CDC7-4907-89B2-00532873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chemeClr val="bg1"/>
                </a:solidFill>
                <a:latin typeface="Arial"/>
                <a:cs typeface="Arial"/>
              </a:rPr>
              <a:t>Comprehensive Driver Behavior Monitoring 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CB405-B881-4FDC-9F20-49E87800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33" y="1675227"/>
            <a:ext cx="8025934" cy="43941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C9F285-9FC7-1CDD-D65E-B8027130A89B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278588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E15E-4274-470E-8C8F-D80A175D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B9FD-A97C-4346-9320-FDE8FBC18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/>
              <a:t>Multimodal Approaches in Driver Behavior Analysis: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CNN for Visual Inputs</a:t>
            </a:r>
          </a:p>
          <a:p>
            <a:pPr lvl="2"/>
            <a:r>
              <a:rPr lang="en-US" sz="2000" b="1"/>
              <a:t>Purpose:</a:t>
            </a:r>
            <a:r>
              <a:rPr lang="en-US" sz="2000"/>
              <a:t> Process spatial information from video or image data.</a:t>
            </a:r>
          </a:p>
          <a:p>
            <a:pPr lvl="2"/>
            <a:r>
              <a:rPr lang="en-US" sz="2000" b="1"/>
              <a:t>Model Architecture: </a:t>
            </a:r>
            <a:r>
              <a:rPr lang="en-US" sz="2000"/>
              <a:t>CNNs for video sequences to capture spatiotemporal features.</a:t>
            </a:r>
          </a:p>
          <a:p>
            <a:pPr marL="914400" lvl="2" indent="0">
              <a:buNone/>
            </a:pPr>
            <a:endParaRPr lang="en-US" sz="2000"/>
          </a:p>
          <a:p>
            <a:pPr marL="971550" lvl="1" indent="-514350">
              <a:buFont typeface="+mj-lt"/>
              <a:buAutoNum type="arabicPeriod"/>
            </a:pPr>
            <a:r>
              <a:rPr lang="en-US" sz="2400"/>
              <a:t>RNN for Temporal Sensor Data</a:t>
            </a:r>
          </a:p>
          <a:p>
            <a:pPr lvl="2"/>
            <a:r>
              <a:rPr lang="en-US" sz="2000" b="1"/>
              <a:t>Purpose:</a:t>
            </a:r>
            <a:r>
              <a:rPr lang="en-US" sz="2000"/>
              <a:t> Handle sequential data such as time-series signals.</a:t>
            </a:r>
          </a:p>
          <a:p>
            <a:pPr lvl="2"/>
            <a:r>
              <a:rPr lang="en-US" sz="2000" b="1"/>
              <a:t>Model Architecture: </a:t>
            </a:r>
            <a:r>
              <a:rPr lang="en-US" sz="2000"/>
              <a:t>LSTMs (Long Short-Term Memory) for long-range temporal dependencies.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84CB2-14A5-478F-8CDC-6D57A50D1E80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2011572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1FA4B-93AF-4EFD-89CA-884A8863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System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9E331-457A-418F-9E29-68F25AB2CC68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05F961-874F-45E4-81AF-19ECA041D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98" y="1385374"/>
            <a:ext cx="4362803" cy="4725866"/>
          </a:xfrm>
        </p:spPr>
      </p:pic>
    </p:spTree>
    <p:extLst>
      <p:ext uri="{BB962C8B-B14F-4D97-AF65-F5344CB8AC3E}">
        <p14:creationId xmlns:p14="http://schemas.microsoft.com/office/powerpoint/2010/main" val="1636259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B3E3-6830-436F-94C3-8D26477C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DAD2E-53EC-4668-BD04-3B7DF0986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Driver behavior data was collected from Google, Kaggle.</a:t>
            </a:r>
          </a:p>
          <a:p>
            <a:pPr marL="400050" lvl="1" indent="0">
              <a:buNone/>
            </a:pPr>
            <a:r>
              <a:rPr lang="en-US" sz="2000">
                <a:hlinkClick r:id="rId2"/>
              </a:rPr>
              <a:t>https://www.kaggle.com/competitions/state-farm-distracted-driver-detection</a:t>
            </a:r>
            <a:endParaRPr lang="en-US" sz="2000"/>
          </a:p>
          <a:p>
            <a:pPr marL="400050" lvl="1" indent="0">
              <a:buNone/>
            </a:pPr>
            <a:endParaRPr lang="en-US" sz="2000"/>
          </a:p>
          <a:p>
            <a:pPr marL="400050" lvl="1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9A414-E8C2-41F6-A87E-E48BC540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57" y="2225603"/>
            <a:ext cx="7186863" cy="3888361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A1030C-4B93-4237-AB59-3099F28C939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366774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0EC653D-DC32-47F8-B92C-51A440A8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45" y="0"/>
            <a:ext cx="5027309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C471EF-3F4A-4A3F-8E93-2485E2C0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86098"/>
            <a:ext cx="3209822" cy="695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8625AB-4643-419B-AE66-05957D1B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-84226"/>
            <a:ext cx="8915400" cy="7780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957C69-11B8-4822-A7F4-5357FC72F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1072207"/>
            <a:ext cx="3066488" cy="713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7FEFD6-744E-4FE2-BD19-C7D1FF827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8076" y="1835788"/>
            <a:ext cx="3191923" cy="834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C29118-44B6-4DE8-937F-78D84E965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959645"/>
            <a:ext cx="3191923" cy="746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1F71D-D414-48E2-93D5-C622DF606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4187979"/>
            <a:ext cx="3276600" cy="688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F5FE40-EC2B-4B0B-9A87-CB619EAED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571" y="5405280"/>
            <a:ext cx="2989427" cy="6888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1E396-8FE7-4F45-ACA6-88AECCB76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956" y="2719230"/>
            <a:ext cx="4419600" cy="14687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9C706-19E7-4204-954F-E334B169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903" y="2028698"/>
            <a:ext cx="2751297" cy="4859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84621E-D145-40EF-8219-8A9882CDB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7382" y="2057400"/>
            <a:ext cx="415618" cy="415618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B64621-2DF1-43AE-8423-A9BE1D22D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3073714"/>
            <a:ext cx="2598949" cy="5076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F02B2C-B9B0-4AC7-A6F9-D7CCFCE5FF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0288" y="3099335"/>
            <a:ext cx="465675" cy="465675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6F1B5A-291B-42CD-8381-0DBBA0822D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963" y="4294243"/>
            <a:ext cx="2945305" cy="4919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B1E0D1-1E6B-4D3D-A87E-AA57447003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4091" y="4343400"/>
            <a:ext cx="411709" cy="411709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99BF16-D279-4415-B52D-4B379F0FEC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7800" y="5559130"/>
            <a:ext cx="2608428" cy="4606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7293ED-75D1-455D-A551-C52AAF8A7B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5191" y="5519355"/>
            <a:ext cx="460670" cy="4606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2202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67A0-DC41-40AB-BD38-367A9583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 Preprocessing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633732-70FF-4FBF-B4F1-1E1ED1EAB4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875099"/>
            <a:ext cx="5809810" cy="357569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69084-6B67-4D2A-9098-7D092E41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4000" y="1531937"/>
            <a:ext cx="5384800" cy="4525963"/>
          </a:xfrm>
        </p:spPr>
        <p:txBody>
          <a:bodyPr/>
          <a:lstStyle/>
          <a:p>
            <a:pPr marL="4000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2000"/>
              <a:t>10 Data classes</a:t>
            </a:r>
          </a:p>
          <a:p>
            <a:pPr marL="8572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Normal driving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Texting on right hand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Talking on the phone right hand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Texting on left hand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Talking on the phone left hand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Operating the radio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Drinking / eating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Reaching behind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Hair and makeup</a:t>
            </a:r>
          </a:p>
          <a:p>
            <a:pPr marL="108585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800"/>
              <a:t>Talking to the passenger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63857-AB6D-4F45-99A9-E92B4D19C92A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99967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E8233-97E6-420A-9B49-CF42D9F9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5B226-41B5-4D7C-9B10-73A4BC8BC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11" y="1251283"/>
            <a:ext cx="4367227" cy="4898941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60ED9-FB4C-4FEF-9AAF-FACF72B8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27" y="1558703"/>
            <a:ext cx="5093857" cy="428410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E10A4D-C57E-4207-8746-F1FD46FD47C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1346310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F10C-1959-4BB2-A763-CC85B69D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A49501-11A1-4856-8D99-43B240029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85" y="1707452"/>
            <a:ext cx="5407374" cy="3443093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EB404-72B8-4FFA-A7FB-5342A7D7D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32" y="2783071"/>
            <a:ext cx="5174883" cy="1291854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6230C0-D7C9-40A8-9C17-BE9538B759CE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4258764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F14-29F2-40D7-BC49-89A7D31A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B0575-FBFC-4F62-9B78-CCAA69CF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02" y="1374755"/>
            <a:ext cx="5627710" cy="433181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B0734B-9BA0-461C-95D5-DEFC60A50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5569" y="2280724"/>
            <a:ext cx="5402870" cy="3859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FF03BC-62D7-4415-A896-BCC31847A47E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390767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CD-2579-4BBA-81CA-20E858E2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/>
              <a:t>Model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2A13E6-E14F-40D6-88B6-15FDDD046DDF}"/>
              </a:ext>
            </a:extLst>
          </p:cNvPr>
          <p:cNvSpPr/>
          <p:nvPr/>
        </p:nvSpPr>
        <p:spPr>
          <a:xfrm>
            <a:off x="2965609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EAAD3-3B50-469E-9241-513D522AE6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94" y="1813125"/>
            <a:ext cx="10607812" cy="603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823A4-25C5-47DB-A708-1495F8C7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94" y="3736820"/>
            <a:ext cx="10313043" cy="14941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831786-56F1-4C50-880D-7A75C7EBC6C9}"/>
              </a:ext>
            </a:extLst>
          </p:cNvPr>
          <p:cNvSpPr/>
          <p:nvPr/>
        </p:nvSpPr>
        <p:spPr>
          <a:xfrm>
            <a:off x="4411882" y="2474850"/>
            <a:ext cx="392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Inter"/>
              </a:rPr>
              <a:t>Docker container that includes an HTTP interface to run the model.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06936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A9CD-2579-4BBA-81CA-20E858E2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/>
              <a:t>Database Configuration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1A95-26B1-4AA7-912A-A18EF3900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683" y="3000480"/>
            <a:ext cx="7940234" cy="3144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C9326-CF39-4E9F-8552-086FA032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338" y="1329745"/>
            <a:ext cx="9192908" cy="10478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2A13E6-E14F-40D6-88B6-15FDDD046DDF}"/>
              </a:ext>
            </a:extLst>
          </p:cNvPr>
          <p:cNvSpPr/>
          <p:nvPr/>
        </p:nvSpPr>
        <p:spPr>
          <a:xfrm>
            <a:off x="2965609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1427575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DFC0-077B-4695-83D6-3FF52BE2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A57BE-B9CB-431A-A6AD-30448AFA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+mj-lt"/>
              <a:buAutoNum type="arabicPeriod"/>
            </a:pPr>
            <a:r>
              <a:rPr lang="en-US"/>
              <a:t>A. </a:t>
            </a:r>
            <a:r>
              <a:rPr lang="en-US" err="1"/>
              <a:t>Alamri</a:t>
            </a:r>
            <a:r>
              <a:rPr lang="en-US"/>
              <a:t>, A. </a:t>
            </a:r>
            <a:r>
              <a:rPr lang="en-US" err="1"/>
              <a:t>Gumaei</a:t>
            </a:r>
            <a:r>
              <a:rPr lang="en-US"/>
              <a:t>, M. Al-</a:t>
            </a:r>
            <a:r>
              <a:rPr lang="en-US" err="1"/>
              <a:t>Rakhami</a:t>
            </a:r>
            <a:r>
              <a:rPr lang="en-US"/>
              <a:t>, M. M. Hassan, M. </a:t>
            </a:r>
            <a:r>
              <a:rPr lang="en-US" err="1"/>
              <a:t>Alhussein</a:t>
            </a:r>
            <a:r>
              <a:rPr lang="en-US"/>
              <a:t> and G. </a:t>
            </a:r>
            <a:r>
              <a:rPr lang="en-US" err="1"/>
              <a:t>Fortino</a:t>
            </a:r>
            <a:r>
              <a:rPr lang="en-US"/>
              <a:t>, "An Effective Bio-Signal-Based Driver Behavior Monitoring System Using a Generalized Deep Learning Approach," in IEEE Access, vol. 8, pp. 135037-135049, 2020, </a:t>
            </a:r>
            <a:r>
              <a:rPr lang="en-US" err="1"/>
              <a:t>doi</a:t>
            </a:r>
            <a:r>
              <a:rPr lang="en-US"/>
              <a:t>: 10.1109/ACCESS.2020.3011003.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Qu, </a:t>
            </a:r>
            <a:r>
              <a:rPr lang="en-US" err="1"/>
              <a:t>Fangming</a:t>
            </a:r>
            <a:r>
              <a:rPr lang="en-US"/>
              <a:t> &amp; Dang, Nolan &amp; </a:t>
            </a:r>
            <a:r>
              <a:rPr lang="en-US" err="1"/>
              <a:t>Furht</a:t>
            </a:r>
            <a:r>
              <a:rPr lang="en-US"/>
              <a:t>, </a:t>
            </a:r>
            <a:r>
              <a:rPr lang="en-US" err="1"/>
              <a:t>Borko</a:t>
            </a:r>
            <a:r>
              <a:rPr lang="en-US"/>
              <a:t> &amp; </a:t>
            </a:r>
            <a:r>
              <a:rPr lang="en-US" err="1"/>
              <a:t>Nojoumian</a:t>
            </a:r>
            <a:r>
              <a:rPr lang="en-US"/>
              <a:t>, Mehrdad. (2024). Comprehensive study of driver behavior monitoring systems using computer vision and machine learning techniques. Journal of Big Data. 11. 10.1186/s40537-024-00890-0. 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H. -B. Kang, "Various Approaches for Driver and Driving Behavior Monitoring: A Review," 2013 IEEE International Conference on Computer Vision Workshops, Sydney, NSW, Australia, 2013, pp. 616-623, </a:t>
            </a:r>
            <a:r>
              <a:rPr lang="en-US" err="1"/>
              <a:t>doi</a:t>
            </a:r>
            <a:r>
              <a:rPr lang="en-US"/>
              <a:t>: 10.1109/ICCVW.2013.85. keywords: {</a:t>
            </a:r>
            <a:r>
              <a:rPr lang="en-US" err="1"/>
              <a:t>Vehicles;Feature</a:t>
            </a:r>
            <a:r>
              <a:rPr lang="en-US"/>
              <a:t> extraction;Monitoring;Accidents;Visualization;Head;Wheels;Driver drowsiness </a:t>
            </a:r>
            <a:r>
              <a:rPr lang="en-US" err="1"/>
              <a:t>monitoring;Driving</a:t>
            </a:r>
            <a:r>
              <a:rPr lang="en-US"/>
              <a:t> behavior </a:t>
            </a:r>
            <a:r>
              <a:rPr lang="en-US" err="1"/>
              <a:t>monitoring;Unsafe</a:t>
            </a:r>
            <a:r>
              <a:rPr lang="en-US"/>
              <a:t> driving behavior prediction},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V. Sanjay Kumar, S. Nair Ashish, I.V. Gowtham, S.P. Ashwin Balaji, E. </a:t>
            </a:r>
            <a:r>
              <a:rPr lang="en-US" err="1"/>
              <a:t>Prabhu</a:t>
            </a:r>
            <a:r>
              <a:rPr lang="en-US"/>
              <a:t>, Smart driver assistance system using raspberry pi and sensor networks, Microprocessors and Microsystems, Volume 79, 2020, 103275, ISSN 0141-9331,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/>
              <a:t>Sameer </a:t>
            </a:r>
            <a:r>
              <a:rPr lang="en-US" err="1"/>
              <a:t>Rafee</a:t>
            </a:r>
            <a:r>
              <a:rPr lang="en-US"/>
              <a:t>, Xu Yun, Zhang Jian Xin and Zaid Yemeni, “Eye-movement Analysis and Prediction using Deep Learning Techniques and Kalman Filter” International Journal of Advanced Computer Science and Applications(IJACSA), 13(4), 2022. http://dx.doi.org/10.14569/IJACSA.2022.01304107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89AE33-BE85-4743-8BB1-434D2008DB5F}"/>
              </a:ext>
            </a:extLst>
          </p:cNvPr>
          <p:cNvSpPr/>
          <p:nvPr/>
        </p:nvSpPr>
        <p:spPr>
          <a:xfrm>
            <a:off x="2965609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IT21219566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  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Thathsara S. M. K.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|  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2357347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5BFD86-C30D-41A3-92E2-A753617184A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FC7D1-11AA-4ADC-8B4B-FEAC8FF0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846870"/>
            <a:ext cx="1183341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EFCF5-20C6-43F8-B54C-0DB4852D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35" y="4419600"/>
            <a:ext cx="1183341" cy="12192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C68619D4-671D-0D73-3351-80B869C6D1AF}"/>
              </a:ext>
            </a:extLst>
          </p:cNvPr>
          <p:cNvSpPr txBox="1">
            <a:spLocks/>
          </p:cNvSpPr>
          <p:nvPr/>
        </p:nvSpPr>
        <p:spPr>
          <a:xfrm>
            <a:off x="963084" y="2837087"/>
            <a:ext cx="103632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C4D9AEA-054F-25D7-0F23-8FEAC6518B5C}"/>
              </a:ext>
            </a:extLst>
          </p:cNvPr>
          <p:cNvSpPr txBox="1">
            <a:spLocks/>
          </p:cNvSpPr>
          <p:nvPr/>
        </p:nvSpPr>
        <p:spPr>
          <a:xfrm>
            <a:off x="5143500" y="2837087"/>
            <a:ext cx="70866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1600">
                <a:latin typeface="+mj-lt"/>
              </a:rPr>
              <a:t>Iroshan G.H.M</a:t>
            </a:r>
          </a:p>
          <a:p>
            <a:r>
              <a:rPr lang="en-US" sz="14700">
                <a:latin typeface="+mj-lt"/>
              </a:rPr>
              <a:t>IT21229084</a:t>
            </a:r>
          </a:p>
          <a:p>
            <a:endParaRPr lang="en-US"/>
          </a:p>
          <a:p>
            <a:r>
              <a:rPr lang="en-US" sz="6400"/>
              <a:t>Software Engineering </a:t>
            </a:r>
          </a:p>
        </p:txBody>
      </p:sp>
      <p:pic>
        <p:nvPicPr>
          <p:cNvPr id="6" name="Picture 5" descr="A person with a mustache and beard&#10;&#10;Description automatically generated">
            <a:extLst>
              <a:ext uri="{FF2B5EF4-FFF2-40B4-BE49-F238E27FC236}">
                <a16:creationId xmlns:a16="http://schemas.microsoft.com/office/drawing/2014/main" id="{81EEA893-75CD-3BF8-0277-9FAC21FD9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71" y="1555025"/>
            <a:ext cx="2314819" cy="2774055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12500"/>
          </a:effec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A031F02-57D7-AD45-2AEB-C4F906CFD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89C0F55-120E-E40A-1F12-22948CB95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43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C9F285-9FC7-1CDD-D65E-B8027130A89B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8E8FC-CCFF-DC6C-E883-18385955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98D66B-799A-4ACC-A348-D2702512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13" y="117742"/>
            <a:ext cx="4329173" cy="990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0E604D-D7B9-9DB8-BC68-B52750C85F09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738435E-8CF4-E09E-2840-39ABD8EF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42" y="1694578"/>
            <a:ext cx="10602383" cy="1135325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LipAssist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 is a 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</a:rPr>
              <a:t>lip-reading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 model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 designed to assist the deaf and hard-of-hearing community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FB0534F-22CF-06FC-F66E-4D5CE9777826}"/>
              </a:ext>
            </a:extLst>
          </p:cNvPr>
          <p:cNvSpPr txBox="1">
            <a:spLocks/>
          </p:cNvSpPr>
          <p:nvPr/>
        </p:nvSpPr>
        <p:spPr>
          <a:xfrm>
            <a:off x="920743" y="2653206"/>
            <a:ext cx="10602383" cy="990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marL="342900" indent="-342900" algn="l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It uses 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deep learning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 to interpret lip movements and convert them into text.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A705BB-99B0-1893-E927-9948F2BA31A5}"/>
              </a:ext>
            </a:extLst>
          </p:cNvPr>
          <p:cNvSpPr txBox="1">
            <a:spLocks/>
          </p:cNvSpPr>
          <p:nvPr/>
        </p:nvSpPr>
        <p:spPr>
          <a:xfrm>
            <a:off x="920743" y="3788531"/>
            <a:ext cx="10602383" cy="610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This project focuses on developing an accurate and accessible 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Inter"/>
              </a:rPr>
              <a:t>lip-reading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nter"/>
              </a:rPr>
              <a:t> model using deep learning.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9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5BFD86-C30D-41A3-92E2-A753617184A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2A256-F911-414F-A1CE-C08505D1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04" y="2574738"/>
            <a:ext cx="6281794" cy="2310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CFC7D1-11AA-4ADC-8B4B-FEAC8FF0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846870"/>
            <a:ext cx="1183341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EFCF5-20C6-43F8-B54C-0DB4852D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35" y="4419600"/>
            <a:ext cx="1183341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EE4057-C18E-4B73-ADFA-6B2F8D921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10" y="851583"/>
            <a:ext cx="2733250" cy="30567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4961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>
            <a:extLst>
              <a:ext uri="{FF2B5EF4-FFF2-40B4-BE49-F238E27FC236}">
                <a16:creationId xmlns:a16="http://schemas.microsoft.com/office/drawing/2014/main" id="{0CD8A59C-FBD9-88B1-47C7-68E266825F66}"/>
              </a:ext>
            </a:extLst>
          </p:cNvPr>
          <p:cNvSpPr/>
          <p:nvPr/>
        </p:nvSpPr>
        <p:spPr>
          <a:xfrm>
            <a:off x="8356089" y="2733144"/>
            <a:ext cx="3810000" cy="3826392"/>
          </a:xfrm>
          <a:custGeom>
            <a:avLst/>
            <a:gdLst/>
            <a:ahLst/>
            <a:cxnLst/>
            <a:rect l="l" t="t" r="r" b="b"/>
            <a:pathLst>
              <a:path w="4543159" h="4526638">
                <a:moveTo>
                  <a:pt x="0" y="0"/>
                </a:moveTo>
                <a:lnTo>
                  <a:pt x="4543159" y="0"/>
                </a:lnTo>
                <a:lnTo>
                  <a:pt x="4543159" y="4526638"/>
                </a:lnTo>
                <a:lnTo>
                  <a:pt x="0" y="452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B82FB-051B-445D-BEC2-1A9819B2C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589" y="17183"/>
            <a:ext cx="5338821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D5C4AC-C8AD-7333-C0EE-BCD8227955BE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E85C869-22CB-98CF-4218-7329D423F7FA}"/>
              </a:ext>
            </a:extLst>
          </p:cNvPr>
          <p:cNvSpPr txBox="1">
            <a:spLocks/>
          </p:cNvSpPr>
          <p:nvPr/>
        </p:nvSpPr>
        <p:spPr>
          <a:xfrm>
            <a:off x="685800" y="1371600"/>
            <a:ext cx="10602383" cy="610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160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B0DAC2E-07F7-5A93-8CFD-EB023903D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46" y="1381125"/>
            <a:ext cx="10210800" cy="263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deaf drivers share emergency details effectively without spoken communication?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delays do deaf drivers face in getting help during emergencies?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do stressful situations worsen communication barriers for deaf drivers?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gaps exist in current methods used by deaf individuals during emergencies?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4291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3">
            <a:extLst>
              <a:ext uri="{FF2B5EF4-FFF2-40B4-BE49-F238E27FC236}">
                <a16:creationId xmlns:a16="http://schemas.microsoft.com/office/drawing/2014/main" id="{7E19DF4A-476B-55AB-8DB5-6EA6288E45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03" y="1143001"/>
            <a:ext cx="6192056" cy="25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9B017-863E-4555-84AB-32E44B05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89" y="16844"/>
            <a:ext cx="3767622" cy="1071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F8B97D-5CED-F65A-9042-228171AE94D7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pic>
        <p:nvPicPr>
          <p:cNvPr id="10" name="Picture 9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B48FB871-05CC-AA2E-9285-D5EE06B307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1" y="3902295"/>
            <a:ext cx="2530920" cy="259058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2E4D5F1E-19CA-DE01-9A21-8D109C12D4B4}"/>
              </a:ext>
            </a:extLst>
          </p:cNvPr>
          <p:cNvSpPr txBox="1"/>
          <p:nvPr/>
        </p:nvSpPr>
        <p:spPr>
          <a:xfrm>
            <a:off x="356162" y="1056068"/>
            <a:ext cx="2636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0">
                <a:solidFill>
                  <a:srgbClr val="FFC000"/>
                </a:solidFill>
                <a:effectLst/>
                <a:latin typeface="Söhne"/>
              </a:rPr>
              <a:t>Specific Objective</a:t>
            </a:r>
            <a:endParaRPr lang="en-LK" sz="240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0EE4F-A219-1C8B-31C4-A746BDDADA30}"/>
              </a:ext>
            </a:extLst>
          </p:cNvPr>
          <p:cNvSpPr txBox="1"/>
          <p:nvPr/>
        </p:nvSpPr>
        <p:spPr>
          <a:xfrm>
            <a:off x="519862" y="1777034"/>
            <a:ext cx="5576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To create a 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real-time lip-reading tool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 that helps deaf drivers 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understand spoken instructions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 during emergencies, ensuring 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safety</a:t>
            </a:r>
            <a:r>
              <a:rPr lang="en-US" sz="20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 and </a:t>
            </a:r>
            <a:r>
              <a:rPr lang="en-US" sz="20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clear communication.</a:t>
            </a:r>
            <a:endParaRPr lang="en-GB" sz="200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991B5CB-A750-4C13-D64B-E9C8DD8BB25C}"/>
              </a:ext>
            </a:extLst>
          </p:cNvPr>
          <p:cNvSpPr txBox="1"/>
          <p:nvPr/>
        </p:nvSpPr>
        <p:spPr>
          <a:xfrm>
            <a:off x="8762886" y="108846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0">
                <a:solidFill>
                  <a:srgbClr val="FFC000"/>
                </a:solidFill>
                <a:effectLst/>
                <a:latin typeface="Söhne"/>
              </a:rPr>
              <a:t>Sub Objective</a:t>
            </a:r>
            <a:endParaRPr lang="en-LK" sz="2400">
              <a:solidFill>
                <a:srgbClr val="FFC000"/>
              </a:solidFill>
            </a:endParaRPr>
          </a:p>
        </p:txBody>
      </p:sp>
      <p:pic>
        <p:nvPicPr>
          <p:cNvPr id="14" name="object 13">
            <a:extLst>
              <a:ext uri="{FF2B5EF4-FFF2-40B4-BE49-F238E27FC236}">
                <a16:creationId xmlns:a16="http://schemas.microsoft.com/office/drawing/2014/main" id="{6086FB3C-2434-F73E-837F-73EA913791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7939" y="1395125"/>
            <a:ext cx="3193149" cy="14912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5322CF-2BDB-4F67-AA8A-C440B7F26549}"/>
              </a:ext>
            </a:extLst>
          </p:cNvPr>
          <p:cNvSpPr txBox="1"/>
          <p:nvPr/>
        </p:nvSpPr>
        <p:spPr>
          <a:xfrm>
            <a:off x="8637706" y="1956096"/>
            <a:ext cx="319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Communication Facilitation</a:t>
            </a:r>
            <a:endParaRPr lang="en-GB"/>
          </a:p>
        </p:txBody>
      </p:sp>
      <p:pic>
        <p:nvPicPr>
          <p:cNvPr id="17" name="object 13">
            <a:extLst>
              <a:ext uri="{FF2B5EF4-FFF2-40B4-BE49-F238E27FC236}">
                <a16:creationId xmlns:a16="http://schemas.microsoft.com/office/drawing/2014/main" id="{0F4A5FE1-922E-E087-9F98-198727DCF1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1021" y="2614092"/>
            <a:ext cx="3193149" cy="1491275"/>
          </a:xfrm>
          <a:prstGeom prst="rect">
            <a:avLst/>
          </a:prstGeom>
        </p:spPr>
      </p:pic>
      <p:pic>
        <p:nvPicPr>
          <p:cNvPr id="18" name="object 13">
            <a:extLst>
              <a:ext uri="{FF2B5EF4-FFF2-40B4-BE49-F238E27FC236}">
                <a16:creationId xmlns:a16="http://schemas.microsoft.com/office/drawing/2014/main" id="{756035A5-DBEC-60ED-1BD9-175683B525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4103" y="3877481"/>
            <a:ext cx="3193149" cy="1491275"/>
          </a:xfrm>
          <a:prstGeom prst="rect">
            <a:avLst/>
          </a:prstGeom>
        </p:spPr>
      </p:pic>
      <p:pic>
        <p:nvPicPr>
          <p:cNvPr id="19" name="object 13">
            <a:extLst>
              <a:ext uri="{FF2B5EF4-FFF2-40B4-BE49-F238E27FC236}">
                <a16:creationId xmlns:a16="http://schemas.microsoft.com/office/drawing/2014/main" id="{79EE24B5-3A44-F13C-B109-0827AAFEF8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4103" y="5143047"/>
            <a:ext cx="3193149" cy="1491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811EBA-FD44-39DF-9EB8-8948789DBF95}"/>
              </a:ext>
            </a:extLst>
          </p:cNvPr>
          <p:cNvSpPr txBox="1"/>
          <p:nvPr/>
        </p:nvSpPr>
        <p:spPr>
          <a:xfrm>
            <a:off x="9067800" y="3168699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lip reading model</a:t>
            </a:r>
            <a:endParaRPr lang="en-GB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744515-E51A-6749-55EF-230B555F2AF7}"/>
              </a:ext>
            </a:extLst>
          </p:cNvPr>
          <p:cNvSpPr txBox="1"/>
          <p:nvPr/>
        </p:nvSpPr>
        <p:spPr>
          <a:xfrm>
            <a:off x="8935277" y="4285703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n-US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mergency scenarios</a:t>
            </a:r>
            <a:endParaRPr lang="en-GB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ABDDFC-C3C8-40EB-A721-3A8B407F6F7A}"/>
              </a:ext>
            </a:extLst>
          </p:cNvPr>
          <p:cNvSpPr txBox="1"/>
          <p:nvPr/>
        </p:nvSpPr>
        <p:spPr>
          <a:xfrm>
            <a:off x="9192987" y="5604703"/>
            <a:ext cx="214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Offline Capability</a:t>
            </a:r>
          </a:p>
        </p:txBody>
      </p:sp>
    </p:spTree>
    <p:extLst>
      <p:ext uri="{BB962C8B-B14F-4D97-AF65-F5344CB8AC3E}">
        <p14:creationId xmlns:p14="http://schemas.microsoft.com/office/powerpoint/2010/main" val="2784790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system&#10;&#10;AI-generated content may be incorrect.">
            <a:extLst>
              <a:ext uri="{FF2B5EF4-FFF2-40B4-BE49-F238E27FC236}">
                <a16:creationId xmlns:a16="http://schemas.microsoft.com/office/drawing/2014/main" id="{BD12355F-C472-98FF-443D-8BA0A880E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" b="6868"/>
          <a:stretch/>
        </p:blipFill>
        <p:spPr>
          <a:xfrm>
            <a:off x="548906" y="291313"/>
            <a:ext cx="11088513" cy="5805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D43CCD-05FD-0747-4D0F-7EBED59EAD0A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2969313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FCF338-C6BB-D055-6D8E-A35436FB2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4" y="614065"/>
            <a:ext cx="4919932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4B0BF-DDFB-1677-B747-DFAD6DE59566}"/>
              </a:ext>
            </a:extLst>
          </p:cNvPr>
          <p:cNvSpPr txBox="1"/>
          <p:nvPr/>
        </p:nvSpPr>
        <p:spPr>
          <a:xfrm>
            <a:off x="4432309" y="152400"/>
            <a:ext cx="236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Data collection </a:t>
            </a:r>
            <a:endParaRPr lang="en-GB" sz="2400" b="1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4E58352-E7EF-3A15-B3CF-DF90EABB4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42277"/>
            <a:ext cx="5761453" cy="4800600"/>
          </a:xfrm>
          <a:prstGeom prst="rect">
            <a:avLst/>
          </a:prstGeom>
        </p:spPr>
      </p:pic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3029601-78C0-854F-1C12-B26207532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31875"/>
            <a:ext cx="5105400" cy="2807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7A0BFA-C6AD-4DC5-1C01-C2A1D63DFE71}"/>
              </a:ext>
            </a:extLst>
          </p:cNvPr>
          <p:cNvSpPr txBox="1"/>
          <p:nvPr/>
        </p:nvSpPr>
        <p:spPr>
          <a:xfrm>
            <a:off x="1981200" y="30237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Alignments</a:t>
            </a:r>
            <a:endParaRPr lang="en-GB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A23100-BABA-3DC8-DA1B-38721098F138}"/>
              </a:ext>
            </a:extLst>
          </p:cNvPr>
          <p:cNvSpPr txBox="1"/>
          <p:nvPr/>
        </p:nvSpPr>
        <p:spPr>
          <a:xfrm>
            <a:off x="8077200" y="5686423"/>
            <a:ext cx="16002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CE086-7E6C-863F-98C1-08B023DC93A3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638409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DCEBE0-A86B-0467-4C45-00A46782224F}"/>
              </a:ext>
            </a:extLst>
          </p:cNvPr>
          <p:cNvSpPr txBox="1"/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i="0">
                <a:effectLst/>
              </a:rPr>
              <a:t>Alignment</a:t>
            </a:r>
            <a:r>
              <a:rPr lang="en-US" sz="4400" b="1" i="0">
                <a:effectLst/>
                <a:latin typeface="Inter"/>
              </a:rPr>
              <a:t> Data Visualization</a:t>
            </a:r>
            <a:endParaRPr lang="en-US" sz="4400" kern="1200">
              <a:latin typeface="Adobe Devanagari" pitchFamily="18" charset="0"/>
              <a:ea typeface="+mj-ea"/>
              <a:cs typeface="Adobe Devanagari" pitchFamily="18" charset="0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73A37F-E236-E61A-227C-F8F915CB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82" y="1143000"/>
            <a:ext cx="9685235" cy="51816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E5BD3-61CB-0FA7-C340-AEE55200BB1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19598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43D3F01-5D0C-4FA8-B0A8-E32EE0EC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/>
          </a:bodyPr>
          <a:lstStyle/>
          <a:p>
            <a:r>
              <a:rPr lang="en-US" sz="2000" b="1" i="0">
                <a:effectLst/>
                <a:latin typeface="+mn-lt"/>
              </a:rPr>
              <a:t>Video Frame Data Representation &amp; Predictions</a:t>
            </a:r>
            <a:endParaRPr lang="en-US" sz="2000">
              <a:latin typeface="+mn-lt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2AAEA3-A80C-66CC-7C98-5380D6B6F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962"/>
            <a:ext cx="3371140" cy="4975852"/>
          </a:xfrm>
          <a:prstGeom prst="rect">
            <a:avLst/>
          </a:prstGeom>
          <a:noFill/>
        </p:spPr>
      </p:pic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6D540C3-393D-9B7E-3614-14F08DF8A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91" y="1298888"/>
            <a:ext cx="7491109" cy="15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09E80C-F755-528F-38E1-2ABCCA52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071" y="3200400"/>
            <a:ext cx="749872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36FD0C-2863-5BDC-A920-9AE9EB5D187A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3144557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1F71DA-ADB0-B482-C603-DDF19834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16682"/>
            <a:ext cx="2926080" cy="45720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B5FA-3748-AD9A-EF44-288F7B321459}"/>
              </a:ext>
            </a:extLst>
          </p:cNvPr>
          <p:cNvSpPr txBox="1"/>
          <p:nvPr/>
        </p:nvSpPr>
        <p:spPr>
          <a:xfrm>
            <a:off x="3886200" y="685800"/>
            <a:ext cx="4011084" cy="4691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b="1" i="0">
                <a:effectLst/>
              </a:rPr>
              <a:t>Model Architecture Summary</a:t>
            </a:r>
            <a:endParaRPr lang="en-US" b="1" kern="1200"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970D00-0255-BF5A-605B-61F8F8E2C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84" y="1316682"/>
            <a:ext cx="4114800" cy="2260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118C6D-36A0-F279-45D7-6F42B8AED272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1144288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C24234F-C21D-18B6-9655-224D8603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2416"/>
            <a:ext cx="11684000" cy="792162"/>
          </a:xfrm>
        </p:spPr>
        <p:txBody>
          <a:bodyPr/>
          <a:lstStyle/>
          <a:p>
            <a:r>
              <a:rPr lang="en-US"/>
              <a:t>Backend Implementation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3221EC9-BB21-249C-6DD4-75469A777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990600"/>
            <a:ext cx="4800600" cy="4224528"/>
          </a:xfrm>
          <a:prstGeom prst="rect">
            <a:avLst/>
          </a:prstGeom>
          <a:noFill/>
        </p:spPr>
      </p:pic>
      <p:pic>
        <p:nvPicPr>
          <p:cNvPr id="8" name="Picture 7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D8EBDD35-EB40-1B0D-DBEC-B12057BA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99" y="1031839"/>
            <a:ext cx="4038600" cy="1988114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F4EB554-010A-54BA-0D11-537BAFDC0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2" y="3929880"/>
            <a:ext cx="6348010" cy="1432684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8900DBC-7336-6029-D695-6BDCD14516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559" y="1013460"/>
            <a:ext cx="4343400" cy="28100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023140-DEEC-6720-F29D-08AAF36D4CF8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358726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person&#10;&#10;AI-generated content may be incorrect.">
            <a:extLst>
              <a:ext uri="{FF2B5EF4-FFF2-40B4-BE49-F238E27FC236}">
                <a16:creationId xmlns:a16="http://schemas.microsoft.com/office/drawing/2014/main" id="{DF392580-48A8-F809-FC2B-D6B0C35951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6173662" cy="3181290"/>
          </a:xfrm>
          <a:prstGeom prst="rect">
            <a:avLst/>
          </a:prstGeom>
          <a:noFill/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E15DA0-B3CF-7445-93B8-F856FA590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581400"/>
            <a:ext cx="5542497" cy="23294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488552-67DF-BE93-559E-3790E1AEF79D}"/>
              </a:ext>
            </a:extLst>
          </p:cNvPr>
          <p:cNvSpPr txBox="1"/>
          <p:nvPr/>
        </p:nvSpPr>
        <p:spPr>
          <a:xfrm>
            <a:off x="4191000" y="76200"/>
            <a:ext cx="3026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Testing Using A WebApp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C24337-9626-FC43-F5BF-482F6C593906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</p:spTree>
    <p:extLst>
      <p:ext uri="{BB962C8B-B14F-4D97-AF65-F5344CB8AC3E}">
        <p14:creationId xmlns:p14="http://schemas.microsoft.com/office/powerpoint/2010/main" val="3158294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01470-5400-BEF6-B3A5-E7BE8B1F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42E6BD-2EB5-399D-1DFE-C79D46C2AAD7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 b="1">
                <a:solidFill>
                  <a:schemeClr val="tx1"/>
                </a:solidFill>
              </a:rPr>
              <a:t>Iroshan G.H.M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CF69E504-9668-F91A-1EB8-C3006A62B1FF}"/>
              </a:ext>
            </a:extLst>
          </p:cNvPr>
          <p:cNvSpPr txBox="1">
            <a:spLocks/>
          </p:cNvSpPr>
          <p:nvPr/>
        </p:nvSpPr>
        <p:spPr>
          <a:xfrm>
            <a:off x="2081661" y="14208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buClr>
                <a:srgbClr val="005474"/>
              </a:buClr>
            </a:pPr>
            <a:r>
              <a:rPr lang="fr-CA" kern="0">
                <a:solidFill>
                  <a:srgbClr val="005474"/>
                </a:solidFill>
              </a:rPr>
              <a:t>Future Implémentations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endParaRPr kumimoji="0" lang="fr-CA" sz="3500" b="1" i="0" u="none" strike="noStrike" kern="0" cap="none" spc="0" normalizeH="0" baseline="0" noProof="0">
              <a:ln>
                <a:noFill/>
              </a:ln>
              <a:solidFill>
                <a:srgbClr val="005474"/>
              </a:solidFill>
              <a:effectLst/>
              <a:uLnTx/>
              <a:uFillTx/>
              <a:latin typeface="Zilla Slab"/>
              <a:ea typeface="Zilla Slab"/>
              <a:sym typeface="Zilla Sla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EE18C-656C-3D18-9C4F-B34320531F1C}"/>
              </a:ext>
            </a:extLst>
          </p:cNvPr>
          <p:cNvSpPr txBox="1"/>
          <p:nvPr/>
        </p:nvSpPr>
        <p:spPr>
          <a:xfrm>
            <a:off x="983973" y="1556236"/>
            <a:ext cx="8358809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Audio-Visual Fusion</a:t>
            </a:r>
          </a:p>
          <a:p>
            <a:pPr marL="171450" indent="-171450" algn="just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Larger Datasets</a:t>
            </a:r>
          </a:p>
          <a:p>
            <a:pPr marL="171450" indent="-171450" algn="just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Cross-Language Support</a:t>
            </a:r>
          </a:p>
          <a:p>
            <a:pPr algn="just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 Improved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Model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Architectures</a:t>
            </a:r>
            <a:endParaRPr lang="en-US" sz="2000">
              <a:ea typeface="Cambria"/>
            </a:endParaRPr>
          </a:p>
          <a:p>
            <a:br>
              <a:rPr lang="en-US"/>
            </a:br>
            <a:endParaRPr lang="en-US">
              <a:ea typeface="Cambria"/>
            </a:endParaRPr>
          </a:p>
          <a:p>
            <a:pPr marL="171450" indent="-171450">
              <a:buFont typeface="Arial"/>
              <a:buChar char="•"/>
            </a:pPr>
            <a:endParaRPr lang="en-US" sz="2000">
              <a:ea typeface="Cambria"/>
            </a:endParaRPr>
          </a:p>
        </p:txBody>
      </p:sp>
      <p:pic>
        <p:nvPicPr>
          <p:cNvPr id="4" name="Picture 3" descr="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F9AEB956-9AD1-83F5-A85D-CB480819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3" y="1382078"/>
            <a:ext cx="3823335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r>
              <a:rPr kumimoji="0" lang="fr-CA" sz="3500" b="1" i="0" u="none" strike="noStrike" kern="0" cap="none" spc="0" normalizeH="0" baseline="0" noProof="0">
                <a:ln>
                  <a:noFill/>
                </a:ln>
                <a:solidFill>
                  <a:srgbClr val="005474"/>
                </a:solidFill>
                <a:effectLst/>
                <a:uLnTx/>
                <a:uFillTx/>
                <a:latin typeface="Zilla Slab"/>
                <a:ea typeface="Zilla Slab"/>
                <a:sym typeface="Zilla Slab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91E5-BFED-4ADE-931A-AEB187700B3F}"/>
              </a:ext>
            </a:extLst>
          </p:cNvPr>
          <p:cNvSpPr txBox="1"/>
          <p:nvPr/>
        </p:nvSpPr>
        <p:spPr>
          <a:xfrm>
            <a:off x="536028" y="1166648"/>
            <a:ext cx="1034217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Problem</a:t>
            </a:r>
            <a:r>
              <a:rPr lang="en-US" sz="2400"/>
              <a:t>: Deaf drivers cannot hear emergency sirens, risking road safety.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/>
              <a:t>Objective</a:t>
            </a:r>
            <a:r>
              <a:rPr lang="en-US" sz="2400"/>
              <a:t>: Develop an IoT-based alert system for deaf drivers.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/>
              <a:t>Alert via </a:t>
            </a:r>
            <a:r>
              <a:rPr lang="en-US" sz="2400" b="1"/>
              <a:t>Visual</a:t>
            </a:r>
            <a:r>
              <a:rPr lang="en-US" sz="2400"/>
              <a:t> and </a:t>
            </a:r>
            <a:r>
              <a:rPr lang="en-US" sz="2400" b="1"/>
              <a:t>Haptic</a:t>
            </a:r>
            <a:r>
              <a:rPr lang="en-US" sz="2400"/>
              <a:t> Feedback using a Mobile App and smart band</a:t>
            </a:r>
            <a:r>
              <a:rPr lang="en-US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10" name="Picture 2" descr="Top view of autonomous car with flat design">
            <a:extLst>
              <a:ext uri="{FF2B5EF4-FFF2-40B4-BE49-F238E27FC236}">
                <a16:creationId xmlns:a16="http://schemas.microsoft.com/office/drawing/2014/main" id="{5C38B276-2A9B-4BFC-8BF0-407D812B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82" y="3252952"/>
            <a:ext cx="2575035" cy="25750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466C4-1689-4662-BE14-2F644F3E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7742"/>
            <a:ext cx="3918514" cy="990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145FD3-5AC6-9D65-204D-C328F3DE7905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IT21229084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b="1">
                <a:solidFill>
                  <a:schemeClr val="tx1"/>
                </a:solidFill>
              </a:rPr>
              <a:t>Iroshan G.H.M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4ABAD-FFF2-8D84-0A3C-91E80962E16F}"/>
              </a:ext>
            </a:extLst>
          </p:cNvPr>
          <p:cNvSpPr txBox="1"/>
          <p:nvPr/>
        </p:nvSpPr>
        <p:spPr>
          <a:xfrm>
            <a:off x="281940" y="960142"/>
            <a:ext cx="11612833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[1] </a:t>
            </a:r>
            <a:r>
              <a:rPr lang="en-US" sz="1400"/>
              <a:t>Buzzi, M. C., et al. "A Comprehensive Survey of Enabling Technologies for Deaf People." </a:t>
            </a:r>
            <a:r>
              <a:rPr lang="en-US" sz="1400" i="1"/>
              <a:t>Journal of Ambient Intelligence and Smart Environments</a:t>
            </a:r>
            <a:r>
              <a:rPr lang="en-US" sz="1400"/>
              <a:t> 10.6 (2018): 497-518.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>
                <a:latin typeface="Arial"/>
                <a:cs typeface="Arial"/>
                <a:hlinkClick r:id="rId4"/>
              </a:rPr>
              <a:t>https://doi.org/10.1016/j.jatar.2023.04.015</a:t>
            </a:r>
            <a:r>
              <a:rPr lang="en-US" sz="1400" b="1">
                <a:latin typeface="Arial"/>
                <a:cs typeface="Arial"/>
              </a:rPr>
              <a:t>.</a:t>
            </a:r>
            <a:endParaRPr lang="en-US" sz="1400"/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[2] </a:t>
            </a:r>
            <a:r>
              <a:rPr lang="en-US" sz="1400"/>
              <a:t>Jaiswal, D., et al. "Assistive Technology for Deaf: A Systematic Literature Review." </a:t>
            </a:r>
            <a:r>
              <a:rPr lang="en-US" sz="1400" i="1"/>
              <a:t>Universal Access in the Information Society</a:t>
            </a:r>
            <a:r>
              <a:rPr lang="en-US" sz="1400"/>
              <a:t> 20 (2021): 333-356.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>
                <a:latin typeface="Arial"/>
                <a:cs typeface="Arial"/>
                <a:hlinkClick r:id="rId5"/>
              </a:rPr>
              <a:t>https://link.springer.com/article/10.1007/s10209-020-00762-1</a:t>
            </a:r>
            <a:r>
              <a:rPr lang="en-US" sz="1400" b="1">
                <a:latin typeface="Arial"/>
                <a:cs typeface="Arial"/>
              </a:rPr>
              <a:t>.</a:t>
            </a:r>
            <a:endParaRPr lang="en-US" sz="1400"/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[3] </a:t>
            </a:r>
            <a:r>
              <a:rPr lang="en-US" sz="1400" err="1"/>
              <a:t>Palanisamy</a:t>
            </a:r>
            <a:r>
              <a:rPr lang="en-US" sz="1400"/>
              <a:t>, B., et al. "Mobile Computing: Challenges in Real-Time Location-Based Service and Solutions." </a:t>
            </a:r>
            <a:r>
              <a:rPr lang="en-US" sz="1400" i="1"/>
              <a:t>IEEE Communications Surveys &amp; Tutorials</a:t>
            </a:r>
            <a:r>
              <a:rPr lang="en-US" sz="1400"/>
              <a:t> 15.1 (2013): 443-461. </a:t>
            </a:r>
            <a:r>
              <a:rPr lang="en-US" sz="1400" b="1">
                <a:latin typeface="Arial"/>
                <a:cs typeface="Arial"/>
                <a:hlinkClick r:id="rId6"/>
              </a:rPr>
              <a:t>https://ieeexplore.ieee.org/document/6232247</a:t>
            </a:r>
            <a:r>
              <a:rPr lang="en-US" sz="1400" b="1">
                <a:latin typeface="Arial"/>
                <a:cs typeface="Arial"/>
              </a:rPr>
              <a:t>.</a:t>
            </a:r>
            <a:endParaRPr lang="en-US" sz="1400"/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[4] </a:t>
            </a:r>
            <a:r>
              <a:rPr lang="en-US" sz="1400"/>
              <a:t>Chen, L., et al. "A Survey of Sensing and Localization in Internet of Things for Smart Cities." </a:t>
            </a:r>
            <a:r>
              <a:rPr lang="en-US" sz="1400" i="1"/>
              <a:t>IEEE Internet of Things Journal</a:t>
            </a:r>
            <a:r>
              <a:rPr lang="en-US" sz="1400"/>
              <a:t> 7.1 (2020): 9-27.</a:t>
            </a:r>
          </a:p>
          <a:p>
            <a:r>
              <a:rPr lang="en-US" sz="1400" b="1">
                <a:latin typeface="Arial"/>
                <a:cs typeface="Arial"/>
                <a:hlinkClick r:id="rId7"/>
              </a:rPr>
              <a:t>https://ieeexplore.ieee.org/document/8771450</a:t>
            </a:r>
            <a:r>
              <a:rPr lang="en-US" sz="1400" b="1">
                <a:latin typeface="Arial"/>
                <a:cs typeface="Arial"/>
              </a:rPr>
              <a:t>.</a:t>
            </a:r>
            <a:endParaRPr lang="en-US" sz="1400"/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[5] </a:t>
            </a:r>
            <a:r>
              <a:rPr lang="en-US" sz="1400"/>
              <a:t>Fang, H., et al. "Recent Advances in Deep Learning for Speech Synthesis: A Survey." </a:t>
            </a:r>
            <a:r>
              <a:rPr lang="en-US" sz="1400" i="1"/>
              <a:t>IEEE/ACM Transactions on Audio, Speech, and Language Processing</a:t>
            </a:r>
            <a:r>
              <a:rPr lang="en-US" sz="1400"/>
              <a:t> 27.8 (2019): 1282-1304. </a:t>
            </a:r>
            <a:r>
              <a:rPr lang="en-US" sz="1400" b="1">
                <a:latin typeface="Arial"/>
                <a:cs typeface="Arial"/>
                <a:hlinkClick r:id="rId8"/>
              </a:rPr>
              <a:t>https://ieeexplore.ieee.org/document/8707065</a:t>
            </a:r>
            <a:r>
              <a:rPr lang="en-US" sz="1400" b="1">
                <a:latin typeface="Arial"/>
                <a:cs typeface="Arial"/>
              </a:rPr>
              <a:t>.</a:t>
            </a:r>
            <a:endParaRPr lang="en-US" sz="1400"/>
          </a:p>
          <a:p>
            <a:endParaRPr lang="en-US" sz="1400" b="1">
              <a:latin typeface="Arial"/>
              <a:cs typeface="Arial"/>
            </a:endParaRPr>
          </a:p>
          <a:p>
            <a:r>
              <a:rPr lang="en-US" sz="1400" b="1">
                <a:latin typeface="Arial"/>
                <a:cs typeface="Arial"/>
              </a:rPr>
              <a:t>[6] </a:t>
            </a:r>
            <a:r>
              <a:rPr lang="en-US" sz="1400"/>
              <a:t>Buzzi, M. C., </a:t>
            </a:r>
            <a:r>
              <a:rPr lang="en-US" sz="1400" err="1"/>
              <a:t>Leporini</a:t>
            </a:r>
            <a:r>
              <a:rPr lang="en-US" sz="1400"/>
              <a:t>, B., &amp; Akhter, F. "Assistive Technology for Deaf and Hard of Hearing People: Real Time Text and Sign Language." </a:t>
            </a:r>
            <a:r>
              <a:rPr lang="en-US" sz="1400" i="1"/>
              <a:t>Proceedings of the 16th International ACM SIGACCESS Conference on Computers &amp; Accessibility</a:t>
            </a:r>
            <a:r>
              <a:rPr lang="en-US" sz="1400"/>
              <a:t> (2014): 263-264. </a:t>
            </a:r>
            <a:r>
              <a:rPr lang="en-US" sz="1400">
                <a:hlinkClick r:id="rId9"/>
              </a:rPr>
              <a:t>https://www.sciencedirect.com/science/article/pii/S1084804516300652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0819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BFC3F-53A0-431A-9602-D4A52611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617" y="3541038"/>
            <a:ext cx="3810000" cy="2951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sp>
        <p:nvSpPr>
          <p:cNvPr id="9" name="Google Shape;507;p31">
            <a:extLst>
              <a:ext uri="{FF2B5EF4-FFF2-40B4-BE49-F238E27FC236}">
                <a16:creationId xmlns:a16="http://schemas.microsoft.com/office/drawing/2014/main" id="{18DF0A74-086E-492D-BE62-E1DF5CC7990D}"/>
              </a:ext>
            </a:extLst>
          </p:cNvPr>
          <p:cNvSpPr txBox="1">
            <a:spLocks/>
          </p:cNvSpPr>
          <p:nvPr/>
        </p:nvSpPr>
        <p:spPr>
          <a:xfrm>
            <a:off x="2091600" y="2017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Zilla Slab"/>
              <a:buNone/>
              <a:defRPr sz="3500" b="1" i="0" u="none" strike="noStrike" cap="none">
                <a:solidFill>
                  <a:schemeClr val="accent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74"/>
              </a:buClr>
              <a:buSzPts val="3500"/>
              <a:buFont typeface="Zilla Slab"/>
              <a:buNone/>
              <a:tabLst/>
              <a:defRPr/>
            </a:pPr>
            <a:r>
              <a:rPr kumimoji="0" lang="fr-CA" sz="3500" b="1" i="0" u="none" strike="noStrike" kern="0" cap="none" spc="0" normalizeH="0" baseline="0" noProof="0" err="1">
                <a:ln>
                  <a:noFill/>
                </a:ln>
                <a:solidFill>
                  <a:srgbClr val="005474"/>
                </a:solidFill>
                <a:effectLst/>
                <a:uLnTx/>
                <a:uFillTx/>
                <a:latin typeface="Zilla Slab"/>
                <a:ea typeface="Zilla Slab"/>
                <a:sym typeface="Zilla Slab"/>
              </a:rPr>
              <a:t>Research</a:t>
            </a:r>
            <a:r>
              <a:rPr kumimoji="0" lang="fr-CA" sz="3500" b="1" i="0" u="none" strike="noStrike" kern="0" cap="none" spc="0" normalizeH="0" baseline="0" noProof="0">
                <a:ln>
                  <a:noFill/>
                </a:ln>
                <a:solidFill>
                  <a:srgbClr val="005474"/>
                </a:solidFill>
                <a:effectLst/>
                <a:uLnTx/>
                <a:uFillTx/>
                <a:latin typeface="Zilla Slab"/>
                <a:ea typeface="Zilla Slab"/>
                <a:sym typeface="Zilla Slab"/>
              </a:rPr>
              <a:t>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E4604-830B-4A39-9C57-54ACC578AA82}"/>
              </a:ext>
            </a:extLst>
          </p:cNvPr>
          <p:cNvSpPr txBox="1"/>
          <p:nvPr/>
        </p:nvSpPr>
        <p:spPr>
          <a:xfrm>
            <a:off x="457200" y="111838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can we develop an effective system to detect and notify deaf drivers of approaching emergency vehicles using advanced sound recognition and real-time alert mechanism?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are the optimal configurations for a high-sensitive MEMS microphone array to accurately capture emergency vehicle siren sounds amidst traffic noise?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are the most effective microcontrollers for real-time signal processing and detection in a mobile vehicular environment?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can seamless and reliable communication be established between the detection unit and notification system via Bluetooth or </a:t>
            </a:r>
            <a:r>
              <a:rPr lang="en-US" err="1"/>
              <a:t>WiFi</a:t>
            </a:r>
            <a:r>
              <a:rPr lang="en-US"/>
              <a:t> modules?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A016E-4E62-4CA5-AB8A-59017FA26A8D}"/>
              </a:ext>
            </a:extLst>
          </p:cNvPr>
          <p:cNvSpPr/>
          <p:nvPr/>
        </p:nvSpPr>
        <p:spPr>
          <a:xfrm>
            <a:off x="286103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IT21388316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b="1">
                <a:solidFill>
                  <a:schemeClr val="tx1"/>
                </a:solidFill>
              </a:rPr>
              <a:t>Rathnayake R.M.S.N</a:t>
            </a:r>
            <a:r>
              <a:rPr lang="en-US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1">
                <a:solidFill>
                  <a:schemeClr val="tx1"/>
                </a:solidFill>
              </a:rPr>
              <a:t>24-25J-132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31C4D8-9FC6-4B38-AF33-619CDE7947B4}"/>
              </a:ext>
            </a:extLst>
          </p:cNvPr>
          <p:cNvGrpSpPr/>
          <p:nvPr/>
        </p:nvGrpSpPr>
        <p:grpSpPr>
          <a:xfrm>
            <a:off x="838643" y="1014668"/>
            <a:ext cx="393601" cy="4197000"/>
            <a:chOff x="222417" y="1173694"/>
            <a:chExt cx="393601" cy="4197000"/>
          </a:xfrm>
        </p:grpSpPr>
        <p:sp>
          <p:nvSpPr>
            <p:cNvPr id="5" name="Google Shape;718;p34">
              <a:extLst>
                <a:ext uri="{FF2B5EF4-FFF2-40B4-BE49-F238E27FC236}">
                  <a16:creationId xmlns:a16="http://schemas.microsoft.com/office/drawing/2014/main" id="{785B683C-2050-45ED-9DD4-31C583C6E90D}"/>
                </a:ext>
              </a:extLst>
            </p:cNvPr>
            <p:cNvSpPr/>
            <p:nvPr/>
          </p:nvSpPr>
          <p:spPr>
            <a:xfrm rot="16200000">
              <a:off x="-1663982" y="3090694"/>
              <a:ext cx="4197000" cy="3630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719;p34">
              <a:extLst>
                <a:ext uri="{FF2B5EF4-FFF2-40B4-BE49-F238E27FC236}">
                  <a16:creationId xmlns:a16="http://schemas.microsoft.com/office/drawing/2014/main" id="{4FD093CF-F787-4504-9736-B1BF47DBC0B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321833" y="3031556"/>
              <a:ext cx="3482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3500"/>
                <a:buFont typeface="Zilla Slab"/>
                <a:buNone/>
                <a:defRPr sz="2300" b="1" i="0" u="none" strike="noStrike" cap="none">
                  <a:solidFill>
                    <a:schemeClr val="lt1"/>
                  </a:solidFill>
                  <a:latin typeface="Zilla Slab"/>
                  <a:ea typeface="Zilla Slab"/>
                  <a:cs typeface="Zilla Slab"/>
                  <a:sym typeface="Zilla Slab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74"/>
                </a:buClr>
                <a:buSzPts val="3500"/>
                <a:buFont typeface="Zilla Slab"/>
                <a:buNone/>
                <a:tabLst/>
                <a:defRPr/>
              </a:pPr>
              <a:r>
                <a:rPr kumimoji="0" lang="fr-CA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Zilla Slab"/>
                  <a:ea typeface="Zilla Slab"/>
                  <a:sym typeface="Zilla Slab"/>
                </a:rPr>
                <a:t>System </a:t>
              </a:r>
              <a:r>
                <a:rPr kumimoji="0" lang="fr-CA" sz="20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Zilla Slab"/>
                  <a:ea typeface="Zilla Slab"/>
                  <a:sym typeface="Zilla Slab"/>
                </a:rPr>
                <a:t>Overview</a:t>
              </a:r>
              <a:r>
                <a:rPr kumimoji="0" lang="fr-CA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Zilla Slab"/>
                  <a:ea typeface="Zilla Slab"/>
                  <a:sym typeface="Zilla Slab"/>
                </a:rPr>
                <a:t> Diagram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1F672C5-25BF-414D-A0C5-5F1666C5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0" y="224167"/>
            <a:ext cx="10029199" cy="5690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26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B2B2E6-4E2F-404C-A0FB-382A24A1EA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5FF5E-7BEC-4134-87F9-A4DE2C78D51C}">
  <ds:schemaRefs>
    <ds:schemaRef ds:uri="http://purl.org/dc/terms/"/>
    <ds:schemaRef ds:uri="http://schemas.microsoft.com/office/2006/documentManagement/types"/>
    <ds:schemaRef ds:uri="5f323661-5663-4bea-84f9-111170f15c0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016bb892-a9d7-4609-98d7-ec0afec726c2"/>
    <ds:schemaRef ds:uri="http://www.w3.org/XML/1998/namespace"/>
    <ds:schemaRef ds:uri="4da6588c-a52b-4d0b-8663-93e0f7ef87c0"/>
    <ds:schemaRef ds:uri="db72c12f-87a4-44ab-bbc5-4cc8306b158a"/>
  </ds:schemaRefs>
</ds:datastoreItem>
</file>

<file path=customXml/itemProps3.xml><?xml version="1.0" encoding="utf-8"?>
<ds:datastoreItem xmlns:ds="http://schemas.openxmlformats.org/officeDocument/2006/customXml" ds:itemID="{A4E93459-2A7B-475E-A6BB-D05E3161CE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1952</Words>
  <Application>Microsoft Office PowerPoint</Application>
  <PresentationFormat>Widescreen</PresentationFormat>
  <Paragraphs>324</Paragraphs>
  <Slides>70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Comprehensive Driver Behavior Monitoring System.</vt:lpstr>
      <vt:lpstr>Background</vt:lpstr>
      <vt:lpstr>System Diagram</vt:lpstr>
      <vt:lpstr>Data Collection</vt:lpstr>
      <vt:lpstr>Data Preprocessing</vt:lpstr>
      <vt:lpstr>Model Training</vt:lpstr>
      <vt:lpstr>Model Accuracy</vt:lpstr>
      <vt:lpstr>Model Deployment</vt:lpstr>
      <vt:lpstr>Model Deployment</vt:lpstr>
      <vt:lpstr>Database Configuration</vt:lpstr>
      <vt:lpstr>References</vt:lpstr>
      <vt:lpstr>PowerPoint Presentation</vt:lpstr>
      <vt:lpstr>PowerPoint Presentation</vt:lpstr>
      <vt:lpstr>LipAssist is a lip-reading model designed to assist the deaf and hard-of-hearing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Frame Data Representation &amp; Predictions</vt:lpstr>
      <vt:lpstr>PowerPoint Presentation</vt:lpstr>
      <vt:lpstr>Backend Implementation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Thathsara S. M. K. it21219566</dc:creator>
  <cp:lastModifiedBy>IT21388316 Rathnayake R.M.S.N.</cp:lastModifiedBy>
  <cp:revision>7</cp:revision>
  <dcterms:created xsi:type="dcterms:W3CDTF">2025-03-18T21:32:21Z</dcterms:created>
  <dcterms:modified xsi:type="dcterms:W3CDTF">2025-05-24T16:50:54Z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MediaServiceImageTags">
    <vt:lpwstr/>
  </property>
</Properties>
</file>